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310" r:id="rId2"/>
    <p:sldId id="313" r:id="rId3"/>
    <p:sldId id="259" r:id="rId4"/>
    <p:sldId id="316" r:id="rId5"/>
    <p:sldId id="315" r:id="rId6"/>
    <p:sldId id="333" r:id="rId7"/>
    <p:sldId id="317" r:id="rId8"/>
    <p:sldId id="318" r:id="rId9"/>
    <p:sldId id="319" r:id="rId10"/>
    <p:sldId id="320" r:id="rId11"/>
    <p:sldId id="325" r:id="rId12"/>
    <p:sldId id="326" r:id="rId13"/>
    <p:sldId id="321" r:id="rId14"/>
    <p:sldId id="322" r:id="rId15"/>
    <p:sldId id="323" r:id="rId16"/>
    <p:sldId id="327" r:id="rId17"/>
    <p:sldId id="328" r:id="rId18"/>
    <p:sldId id="330" r:id="rId19"/>
    <p:sldId id="329" r:id="rId20"/>
    <p:sldId id="332" r:id="rId21"/>
    <p:sldId id="331" r:id="rId22"/>
    <p:sldId id="334" r:id="rId23"/>
    <p:sldId id="335" r:id="rId24"/>
  </p:sldIdLst>
  <p:sldSz cx="12188825" cy="6858000"/>
  <p:notesSz cx="6894513" cy="9180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95"/>
    <a:srgbClr val="24AFE5"/>
    <a:srgbClr val="8DD390"/>
    <a:srgbClr val="64C469"/>
    <a:srgbClr val="43B049"/>
    <a:srgbClr val="F4BD0C"/>
    <a:srgbClr val="A29060"/>
    <a:srgbClr val="4B4B4B"/>
    <a:srgbClr val="000000"/>
    <a:srgbClr val="215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69" autoAdjust="0"/>
    <p:restoredTop sz="88490" autoAdjust="0"/>
  </p:normalViewPr>
  <p:slideViewPr>
    <p:cSldViewPr snapToObjects="1">
      <p:cViewPr varScale="1">
        <p:scale>
          <a:sx n="69" d="100"/>
          <a:sy n="69" d="100"/>
        </p:scale>
        <p:origin x="-234" y="-96"/>
      </p:cViewPr>
      <p:guideLst>
        <p:guide orient="horz" pos="289"/>
        <p:guide orient="horz" pos="576"/>
        <p:guide orient="horz" pos="2160"/>
        <p:guide orient="horz" pos="3888"/>
        <p:guide orient="horz" pos="4080"/>
        <p:guide orient="horz" pos="1008"/>
        <p:guide pos="191"/>
        <p:guide pos="7486"/>
        <p:guide pos="3839"/>
        <p:guide pos="239"/>
        <p:guide pos="7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3" d="100"/>
          <a:sy n="63" d="100"/>
        </p:scale>
        <p:origin x="-2886" y="-108"/>
      </p:cViewPr>
      <p:guideLst>
        <p:guide orient="horz" pos="2892"/>
        <p:guide pos="217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54439" y="8904009"/>
            <a:ext cx="410736" cy="2472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>
              <a:defRPr sz="1000"/>
            </a:lvl1pPr>
          </a:lstStyle>
          <a:p>
            <a:pPr lvl="0"/>
            <a:fld id="{01B4DA0A-A9CF-48DD-B2B0-FEB75B755A34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29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15975" y="420688"/>
            <a:ext cx="5262563" cy="2962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8531" y="3642906"/>
            <a:ext cx="5877451" cy="51664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54439" y="8904009"/>
            <a:ext cx="410736" cy="2472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>
              <a:defRPr sz="1000"/>
            </a:lvl1pPr>
          </a:lstStyle>
          <a:p>
            <a:pPr lvl="0"/>
            <a:fld id="{01B4DA0A-A9CF-48DD-B2B0-FEB75B755A34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80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4300" indent="-114300" algn="l" defTabSz="914400" rtl="0" eaLnBrk="1" latinLnBrk="0" hangingPunct="1">
      <a:lnSpc>
        <a:spcPct val="95000"/>
      </a:lnSpc>
      <a:spcBef>
        <a:spcPts val="600"/>
      </a:spcBef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8925" indent="-123825" algn="l" defTabSz="914400" rtl="0" eaLnBrk="1" latinLnBrk="0" hangingPunct="1">
      <a:lnSpc>
        <a:spcPct val="95000"/>
      </a:lnSpc>
      <a:spcBef>
        <a:spcPts val="600"/>
      </a:spcBef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15938" indent="-115888" algn="l" defTabSz="914400" rtl="0" eaLnBrk="1" latinLnBrk="0" hangingPunct="1">
      <a:lnSpc>
        <a:spcPct val="95000"/>
      </a:lnSpc>
      <a:spcBef>
        <a:spcPts val="300"/>
      </a:spcBef>
      <a:buFont typeface="Arial" pitchFamily="34" charset="0"/>
      <a:buChar char="˃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746125" indent="-123825" algn="l" defTabSz="914400" rtl="0" eaLnBrk="1" latinLnBrk="0" hangingPunct="1">
      <a:lnSpc>
        <a:spcPct val="95000"/>
      </a:lnSpc>
      <a:spcBef>
        <a:spcPts val="300"/>
      </a:spcBef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lnSpc>
        <a:spcPct val="95000"/>
      </a:lnSpc>
      <a:spcBef>
        <a:spcPts val="300"/>
      </a:spcBef>
      <a:buFont typeface="Verdana" pitchFamily="34" charset="0"/>
      <a:buChar char="–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15975" y="420688"/>
            <a:ext cx="5262563" cy="2962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7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15975" y="420688"/>
            <a:ext cx="5262563" cy="2962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7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04723" y="3094268"/>
            <a:ext cx="11579302" cy="867930"/>
          </a:xfr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Cover Option 2: Title Arial Bold 28pt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304723" y="4171233"/>
            <a:ext cx="11579302" cy="341632"/>
          </a:xfr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Subtext Goes Here Arial Regular 18pt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04723" y="4721900"/>
            <a:ext cx="802430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 baseline="0">
                <a:solidFill>
                  <a:schemeClr val="bg2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Arial Bold 18pt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04722" y="6096000"/>
            <a:ext cx="5789844" cy="26865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rgbClr val="000000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Date Arial Regular 12pt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837614"/>
            <a:ext cx="12188825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721" y="5091114"/>
            <a:ext cx="8024310" cy="319087"/>
          </a:xfrm>
        </p:spPr>
        <p:txBody>
          <a:bodyPr/>
          <a:lstStyle>
            <a:lvl1pPr marL="0" indent="0"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Business Line or Title Arial Regular 14pt</a:t>
            </a:r>
          </a:p>
        </p:txBody>
      </p:sp>
      <p:grpSp>
        <p:nvGrpSpPr>
          <p:cNvPr id="16" name="Group 15"/>
          <p:cNvGrpSpPr/>
          <p:nvPr userDrawn="1"/>
        </p:nvGrpSpPr>
        <p:grpSpPr bwMode="gray">
          <a:xfrm>
            <a:off x="10210292" y="5715000"/>
            <a:ext cx="1647264" cy="562411"/>
            <a:chOff x="363538" y="466726"/>
            <a:chExt cx="1831975" cy="625475"/>
          </a:xfrm>
        </p:grpSpPr>
        <p:sp>
          <p:nvSpPr>
            <p:cNvPr id="17" name="Freeform 7"/>
            <p:cNvSpPr>
              <a:spLocks noEditPoints="1"/>
            </p:cNvSpPr>
            <p:nvPr userDrawn="1"/>
          </p:nvSpPr>
          <p:spPr bwMode="gray">
            <a:xfrm>
              <a:off x="482600" y="901701"/>
              <a:ext cx="1712913" cy="190500"/>
            </a:xfrm>
            <a:custGeom>
              <a:avLst/>
              <a:gdLst/>
              <a:ahLst/>
              <a:cxnLst>
                <a:cxn ang="0">
                  <a:pos x="28318" y="3136"/>
                </a:cxn>
                <a:cxn ang="0">
                  <a:pos x="30217" y="3756"/>
                </a:cxn>
                <a:cxn ang="0">
                  <a:pos x="29740" y="2668"/>
                </a:cxn>
                <a:cxn ang="0">
                  <a:pos x="30128" y="703"/>
                </a:cxn>
                <a:cxn ang="0">
                  <a:pos x="30597" y="0"/>
                </a:cxn>
                <a:cxn ang="0">
                  <a:pos x="26804" y="228"/>
                </a:cxn>
                <a:cxn ang="0">
                  <a:pos x="27408" y="5260"/>
                </a:cxn>
                <a:cxn ang="0">
                  <a:pos x="30678" y="5667"/>
                </a:cxn>
                <a:cxn ang="0">
                  <a:pos x="30202" y="5199"/>
                </a:cxn>
                <a:cxn ang="0">
                  <a:pos x="51313" y="630"/>
                </a:cxn>
                <a:cxn ang="0">
                  <a:pos x="47090" y="228"/>
                </a:cxn>
                <a:cxn ang="0">
                  <a:pos x="47867" y="903"/>
                </a:cxn>
                <a:cxn ang="0">
                  <a:pos x="47254" y="5667"/>
                </a:cxn>
                <a:cxn ang="0">
                  <a:pos x="48376" y="5260"/>
                </a:cxn>
                <a:cxn ang="0">
                  <a:pos x="51823" y="5757"/>
                </a:cxn>
                <a:cxn ang="0">
                  <a:pos x="52429" y="228"/>
                </a:cxn>
                <a:cxn ang="0">
                  <a:pos x="40985" y="2955"/>
                </a:cxn>
                <a:cxn ang="0">
                  <a:pos x="43694" y="130"/>
                </a:cxn>
                <a:cxn ang="0">
                  <a:pos x="43703" y="656"/>
                </a:cxn>
                <a:cxn ang="0">
                  <a:pos x="22403" y="4138"/>
                </a:cxn>
                <a:cxn ang="0">
                  <a:pos x="19053" y="630"/>
                </a:cxn>
                <a:cxn ang="0">
                  <a:pos x="19053" y="5260"/>
                </a:cxn>
                <a:cxn ang="0">
                  <a:pos x="20790" y="5260"/>
                </a:cxn>
                <a:cxn ang="0">
                  <a:pos x="22205" y="5821"/>
                </a:cxn>
                <a:cxn ang="0">
                  <a:pos x="23526" y="5260"/>
                </a:cxn>
                <a:cxn ang="0">
                  <a:pos x="25647" y="5260"/>
                </a:cxn>
                <a:cxn ang="0">
                  <a:pos x="25647" y="630"/>
                </a:cxn>
                <a:cxn ang="0">
                  <a:pos x="22403" y="4138"/>
                </a:cxn>
                <a:cxn ang="0">
                  <a:pos x="33514" y="630"/>
                </a:cxn>
                <a:cxn ang="0">
                  <a:pos x="31997" y="228"/>
                </a:cxn>
                <a:cxn ang="0">
                  <a:pos x="32604" y="5260"/>
                </a:cxn>
                <a:cxn ang="0">
                  <a:pos x="35780" y="5667"/>
                </a:cxn>
                <a:cxn ang="0">
                  <a:pos x="35303" y="5199"/>
                </a:cxn>
                <a:cxn ang="0">
                  <a:pos x="38171" y="630"/>
                </a:cxn>
                <a:cxn ang="0">
                  <a:pos x="36654" y="228"/>
                </a:cxn>
                <a:cxn ang="0">
                  <a:pos x="37263" y="5260"/>
                </a:cxn>
                <a:cxn ang="0">
                  <a:pos x="40438" y="5667"/>
                </a:cxn>
                <a:cxn ang="0">
                  <a:pos x="39964" y="5199"/>
                </a:cxn>
                <a:cxn ang="0">
                  <a:pos x="13736" y="2558"/>
                </a:cxn>
                <a:cxn ang="0">
                  <a:pos x="13111" y="228"/>
                </a:cxn>
                <a:cxn ang="0">
                  <a:pos x="11404" y="630"/>
                </a:cxn>
                <a:cxn ang="0">
                  <a:pos x="12453" y="5260"/>
                </a:cxn>
                <a:cxn ang="0">
                  <a:pos x="14574" y="5260"/>
                </a:cxn>
                <a:cxn ang="0">
                  <a:pos x="15489" y="630"/>
                </a:cxn>
                <a:cxn ang="0">
                  <a:pos x="14209" y="228"/>
                </a:cxn>
                <a:cxn ang="0">
                  <a:pos x="4078" y="1603"/>
                </a:cxn>
                <a:cxn ang="0">
                  <a:pos x="0" y="630"/>
                </a:cxn>
                <a:cxn ang="0">
                  <a:pos x="0" y="5260"/>
                </a:cxn>
                <a:cxn ang="0">
                  <a:pos x="4337" y="4224"/>
                </a:cxn>
                <a:cxn ang="0">
                  <a:pos x="2182" y="703"/>
                </a:cxn>
                <a:cxn ang="0">
                  <a:pos x="1516" y="2611"/>
                </a:cxn>
                <a:cxn ang="0">
                  <a:pos x="1516" y="5199"/>
                </a:cxn>
                <a:cxn ang="0">
                  <a:pos x="3406" y="4182"/>
                </a:cxn>
                <a:cxn ang="0">
                  <a:pos x="9385" y="630"/>
                </a:cxn>
                <a:cxn ang="0">
                  <a:pos x="5164" y="228"/>
                </a:cxn>
                <a:cxn ang="0">
                  <a:pos x="5937" y="903"/>
                </a:cxn>
                <a:cxn ang="0">
                  <a:pos x="5323" y="5667"/>
                </a:cxn>
                <a:cxn ang="0">
                  <a:pos x="6448" y="5261"/>
                </a:cxn>
                <a:cxn ang="0">
                  <a:pos x="9893" y="5757"/>
                </a:cxn>
                <a:cxn ang="0">
                  <a:pos x="10500" y="228"/>
                </a:cxn>
              </a:cxnLst>
              <a:rect l="0" t="0" r="r" b="b"/>
              <a:pathLst>
                <a:path w="52429" h="5821">
                  <a:moveTo>
                    <a:pt x="30202" y="5199"/>
                  </a:moveTo>
                  <a:lnTo>
                    <a:pt x="28318" y="5199"/>
                  </a:lnTo>
                  <a:lnTo>
                    <a:pt x="28318" y="3136"/>
                  </a:lnTo>
                  <a:lnTo>
                    <a:pt x="29740" y="3136"/>
                  </a:lnTo>
                  <a:lnTo>
                    <a:pt x="29740" y="3756"/>
                  </a:lnTo>
                  <a:lnTo>
                    <a:pt x="30217" y="3756"/>
                  </a:lnTo>
                  <a:lnTo>
                    <a:pt x="30217" y="2057"/>
                  </a:lnTo>
                  <a:lnTo>
                    <a:pt x="29740" y="2057"/>
                  </a:lnTo>
                  <a:lnTo>
                    <a:pt x="29740" y="2668"/>
                  </a:lnTo>
                  <a:lnTo>
                    <a:pt x="28318" y="2668"/>
                  </a:lnTo>
                  <a:lnTo>
                    <a:pt x="28318" y="703"/>
                  </a:lnTo>
                  <a:lnTo>
                    <a:pt x="30128" y="703"/>
                  </a:lnTo>
                  <a:lnTo>
                    <a:pt x="30128" y="1392"/>
                  </a:lnTo>
                  <a:lnTo>
                    <a:pt x="30597" y="1392"/>
                  </a:lnTo>
                  <a:lnTo>
                    <a:pt x="30597" y="0"/>
                  </a:lnTo>
                  <a:lnTo>
                    <a:pt x="30120" y="0"/>
                  </a:lnTo>
                  <a:lnTo>
                    <a:pt x="30120" y="228"/>
                  </a:lnTo>
                  <a:lnTo>
                    <a:pt x="26804" y="228"/>
                  </a:lnTo>
                  <a:lnTo>
                    <a:pt x="26804" y="630"/>
                  </a:lnTo>
                  <a:lnTo>
                    <a:pt x="27408" y="630"/>
                  </a:lnTo>
                  <a:lnTo>
                    <a:pt x="27408" y="5260"/>
                  </a:lnTo>
                  <a:lnTo>
                    <a:pt x="26804" y="5260"/>
                  </a:lnTo>
                  <a:lnTo>
                    <a:pt x="26804" y="5667"/>
                  </a:lnTo>
                  <a:lnTo>
                    <a:pt x="30678" y="5667"/>
                  </a:lnTo>
                  <a:lnTo>
                    <a:pt x="30678" y="4486"/>
                  </a:lnTo>
                  <a:lnTo>
                    <a:pt x="30202" y="4486"/>
                  </a:lnTo>
                  <a:lnTo>
                    <a:pt x="30202" y="5199"/>
                  </a:lnTo>
                  <a:close/>
                  <a:moveTo>
                    <a:pt x="50699" y="228"/>
                  </a:moveTo>
                  <a:lnTo>
                    <a:pt x="50699" y="630"/>
                  </a:lnTo>
                  <a:lnTo>
                    <a:pt x="51313" y="630"/>
                  </a:lnTo>
                  <a:lnTo>
                    <a:pt x="51313" y="4079"/>
                  </a:lnTo>
                  <a:lnTo>
                    <a:pt x="48500" y="228"/>
                  </a:lnTo>
                  <a:lnTo>
                    <a:pt x="47090" y="228"/>
                  </a:lnTo>
                  <a:lnTo>
                    <a:pt x="47090" y="630"/>
                  </a:lnTo>
                  <a:lnTo>
                    <a:pt x="47673" y="630"/>
                  </a:lnTo>
                  <a:lnTo>
                    <a:pt x="47867" y="903"/>
                  </a:lnTo>
                  <a:lnTo>
                    <a:pt x="47867" y="5260"/>
                  </a:lnTo>
                  <a:lnTo>
                    <a:pt x="47254" y="5260"/>
                  </a:lnTo>
                  <a:lnTo>
                    <a:pt x="47254" y="5667"/>
                  </a:lnTo>
                  <a:lnTo>
                    <a:pt x="48991" y="5667"/>
                  </a:lnTo>
                  <a:lnTo>
                    <a:pt x="48991" y="5260"/>
                  </a:lnTo>
                  <a:lnTo>
                    <a:pt x="48376" y="5260"/>
                  </a:lnTo>
                  <a:lnTo>
                    <a:pt x="48376" y="1596"/>
                  </a:lnTo>
                  <a:lnTo>
                    <a:pt x="51399" y="5757"/>
                  </a:lnTo>
                  <a:lnTo>
                    <a:pt x="51823" y="5757"/>
                  </a:lnTo>
                  <a:lnTo>
                    <a:pt x="51823" y="630"/>
                  </a:lnTo>
                  <a:lnTo>
                    <a:pt x="52429" y="630"/>
                  </a:lnTo>
                  <a:lnTo>
                    <a:pt x="52429" y="228"/>
                  </a:lnTo>
                  <a:lnTo>
                    <a:pt x="50699" y="228"/>
                  </a:lnTo>
                  <a:close/>
                  <a:moveTo>
                    <a:pt x="43694" y="130"/>
                  </a:moveTo>
                  <a:cubicBezTo>
                    <a:pt x="42201" y="130"/>
                    <a:pt x="40985" y="1397"/>
                    <a:pt x="40985" y="2955"/>
                  </a:cubicBezTo>
                  <a:cubicBezTo>
                    <a:pt x="40985" y="4508"/>
                    <a:pt x="42201" y="5771"/>
                    <a:pt x="43694" y="5771"/>
                  </a:cubicBezTo>
                  <a:cubicBezTo>
                    <a:pt x="45177" y="5771"/>
                    <a:pt x="46381" y="4504"/>
                    <a:pt x="46381" y="2947"/>
                  </a:cubicBezTo>
                  <a:cubicBezTo>
                    <a:pt x="46381" y="1393"/>
                    <a:pt x="45177" y="130"/>
                    <a:pt x="43694" y="130"/>
                  </a:cubicBezTo>
                  <a:close/>
                  <a:moveTo>
                    <a:pt x="43694" y="5245"/>
                  </a:moveTo>
                  <a:cubicBezTo>
                    <a:pt x="42686" y="5245"/>
                    <a:pt x="41982" y="4299"/>
                    <a:pt x="41982" y="2947"/>
                  </a:cubicBezTo>
                  <a:cubicBezTo>
                    <a:pt x="41982" y="1597"/>
                    <a:pt x="42692" y="656"/>
                    <a:pt x="43703" y="656"/>
                  </a:cubicBezTo>
                  <a:cubicBezTo>
                    <a:pt x="44692" y="656"/>
                    <a:pt x="45384" y="1597"/>
                    <a:pt x="45384" y="2947"/>
                  </a:cubicBezTo>
                  <a:cubicBezTo>
                    <a:pt x="45384" y="4299"/>
                    <a:pt x="44690" y="5245"/>
                    <a:pt x="43694" y="5245"/>
                  </a:cubicBezTo>
                  <a:close/>
                  <a:moveTo>
                    <a:pt x="22403" y="4138"/>
                  </a:moveTo>
                  <a:lnTo>
                    <a:pt x="20571" y="228"/>
                  </a:lnTo>
                  <a:lnTo>
                    <a:pt x="19053" y="228"/>
                  </a:lnTo>
                  <a:lnTo>
                    <a:pt x="19053" y="630"/>
                  </a:lnTo>
                  <a:lnTo>
                    <a:pt x="19666" y="630"/>
                  </a:lnTo>
                  <a:lnTo>
                    <a:pt x="19666" y="5260"/>
                  </a:lnTo>
                  <a:lnTo>
                    <a:pt x="19053" y="5260"/>
                  </a:lnTo>
                  <a:lnTo>
                    <a:pt x="19053" y="5667"/>
                  </a:lnTo>
                  <a:lnTo>
                    <a:pt x="20790" y="5667"/>
                  </a:lnTo>
                  <a:lnTo>
                    <a:pt x="20790" y="5260"/>
                  </a:lnTo>
                  <a:lnTo>
                    <a:pt x="20177" y="5260"/>
                  </a:lnTo>
                  <a:lnTo>
                    <a:pt x="20177" y="1488"/>
                  </a:lnTo>
                  <a:lnTo>
                    <a:pt x="22205" y="5821"/>
                  </a:lnTo>
                  <a:lnTo>
                    <a:pt x="24131" y="1583"/>
                  </a:lnTo>
                  <a:lnTo>
                    <a:pt x="24131" y="5260"/>
                  </a:lnTo>
                  <a:lnTo>
                    <a:pt x="23526" y="5260"/>
                  </a:lnTo>
                  <a:lnTo>
                    <a:pt x="23526" y="5667"/>
                  </a:lnTo>
                  <a:lnTo>
                    <a:pt x="25647" y="5667"/>
                  </a:lnTo>
                  <a:lnTo>
                    <a:pt x="25647" y="5260"/>
                  </a:lnTo>
                  <a:lnTo>
                    <a:pt x="25039" y="5260"/>
                  </a:lnTo>
                  <a:lnTo>
                    <a:pt x="25039" y="630"/>
                  </a:lnTo>
                  <a:lnTo>
                    <a:pt x="25647" y="630"/>
                  </a:lnTo>
                  <a:lnTo>
                    <a:pt x="25647" y="228"/>
                  </a:lnTo>
                  <a:lnTo>
                    <a:pt x="24205" y="228"/>
                  </a:lnTo>
                  <a:lnTo>
                    <a:pt x="22403" y="4138"/>
                  </a:lnTo>
                  <a:close/>
                  <a:moveTo>
                    <a:pt x="35303" y="5199"/>
                  </a:moveTo>
                  <a:lnTo>
                    <a:pt x="33514" y="5199"/>
                  </a:lnTo>
                  <a:lnTo>
                    <a:pt x="33514" y="630"/>
                  </a:lnTo>
                  <a:lnTo>
                    <a:pt x="34122" y="630"/>
                  </a:lnTo>
                  <a:lnTo>
                    <a:pt x="34122" y="228"/>
                  </a:lnTo>
                  <a:lnTo>
                    <a:pt x="31997" y="228"/>
                  </a:lnTo>
                  <a:lnTo>
                    <a:pt x="31997" y="630"/>
                  </a:lnTo>
                  <a:lnTo>
                    <a:pt x="32604" y="630"/>
                  </a:lnTo>
                  <a:lnTo>
                    <a:pt x="32604" y="5260"/>
                  </a:lnTo>
                  <a:lnTo>
                    <a:pt x="31997" y="5260"/>
                  </a:lnTo>
                  <a:lnTo>
                    <a:pt x="31997" y="5667"/>
                  </a:lnTo>
                  <a:lnTo>
                    <a:pt x="35780" y="5667"/>
                  </a:lnTo>
                  <a:lnTo>
                    <a:pt x="35780" y="4486"/>
                  </a:lnTo>
                  <a:lnTo>
                    <a:pt x="35303" y="4486"/>
                  </a:lnTo>
                  <a:lnTo>
                    <a:pt x="35303" y="5199"/>
                  </a:lnTo>
                  <a:close/>
                  <a:moveTo>
                    <a:pt x="39964" y="5199"/>
                  </a:moveTo>
                  <a:lnTo>
                    <a:pt x="38171" y="5199"/>
                  </a:lnTo>
                  <a:lnTo>
                    <a:pt x="38171" y="630"/>
                  </a:lnTo>
                  <a:lnTo>
                    <a:pt x="38776" y="630"/>
                  </a:lnTo>
                  <a:lnTo>
                    <a:pt x="38776" y="228"/>
                  </a:lnTo>
                  <a:lnTo>
                    <a:pt x="36654" y="228"/>
                  </a:lnTo>
                  <a:lnTo>
                    <a:pt x="36654" y="630"/>
                  </a:lnTo>
                  <a:lnTo>
                    <a:pt x="37263" y="630"/>
                  </a:lnTo>
                  <a:lnTo>
                    <a:pt x="37263" y="5260"/>
                  </a:lnTo>
                  <a:lnTo>
                    <a:pt x="36654" y="5260"/>
                  </a:lnTo>
                  <a:lnTo>
                    <a:pt x="36654" y="5667"/>
                  </a:lnTo>
                  <a:lnTo>
                    <a:pt x="40438" y="5667"/>
                  </a:lnTo>
                  <a:lnTo>
                    <a:pt x="40438" y="4486"/>
                  </a:lnTo>
                  <a:lnTo>
                    <a:pt x="39964" y="4486"/>
                  </a:lnTo>
                  <a:lnTo>
                    <a:pt x="39964" y="5199"/>
                  </a:lnTo>
                  <a:close/>
                  <a:moveTo>
                    <a:pt x="14209" y="630"/>
                  </a:moveTo>
                  <a:lnTo>
                    <a:pt x="14905" y="630"/>
                  </a:lnTo>
                  <a:lnTo>
                    <a:pt x="13736" y="2558"/>
                  </a:lnTo>
                  <a:lnTo>
                    <a:pt x="12480" y="630"/>
                  </a:lnTo>
                  <a:lnTo>
                    <a:pt x="13111" y="630"/>
                  </a:lnTo>
                  <a:lnTo>
                    <a:pt x="13111" y="228"/>
                  </a:lnTo>
                  <a:lnTo>
                    <a:pt x="10914" y="228"/>
                  </a:lnTo>
                  <a:lnTo>
                    <a:pt x="10914" y="630"/>
                  </a:lnTo>
                  <a:lnTo>
                    <a:pt x="11404" y="630"/>
                  </a:lnTo>
                  <a:lnTo>
                    <a:pt x="13059" y="3173"/>
                  </a:lnTo>
                  <a:lnTo>
                    <a:pt x="13059" y="5260"/>
                  </a:lnTo>
                  <a:lnTo>
                    <a:pt x="12453" y="5260"/>
                  </a:lnTo>
                  <a:lnTo>
                    <a:pt x="12453" y="5667"/>
                  </a:lnTo>
                  <a:lnTo>
                    <a:pt x="14574" y="5667"/>
                  </a:lnTo>
                  <a:lnTo>
                    <a:pt x="14574" y="5260"/>
                  </a:lnTo>
                  <a:lnTo>
                    <a:pt x="13960" y="5260"/>
                  </a:lnTo>
                  <a:lnTo>
                    <a:pt x="13960" y="3125"/>
                  </a:lnTo>
                  <a:lnTo>
                    <a:pt x="15489" y="630"/>
                  </a:lnTo>
                  <a:lnTo>
                    <a:pt x="15930" y="630"/>
                  </a:lnTo>
                  <a:lnTo>
                    <a:pt x="15930" y="228"/>
                  </a:lnTo>
                  <a:lnTo>
                    <a:pt x="14209" y="228"/>
                  </a:lnTo>
                  <a:lnTo>
                    <a:pt x="14209" y="630"/>
                  </a:lnTo>
                  <a:close/>
                  <a:moveTo>
                    <a:pt x="3080" y="2796"/>
                  </a:moveTo>
                  <a:cubicBezTo>
                    <a:pt x="3596" y="2648"/>
                    <a:pt x="4078" y="2246"/>
                    <a:pt x="4078" y="1603"/>
                  </a:cubicBezTo>
                  <a:cubicBezTo>
                    <a:pt x="4078" y="768"/>
                    <a:pt x="3458" y="228"/>
                    <a:pt x="2496" y="228"/>
                  </a:cubicBezTo>
                  <a:lnTo>
                    <a:pt x="0" y="228"/>
                  </a:lnTo>
                  <a:lnTo>
                    <a:pt x="0" y="630"/>
                  </a:lnTo>
                  <a:lnTo>
                    <a:pt x="605" y="630"/>
                  </a:lnTo>
                  <a:lnTo>
                    <a:pt x="605" y="5260"/>
                  </a:lnTo>
                  <a:lnTo>
                    <a:pt x="0" y="5260"/>
                  </a:lnTo>
                  <a:lnTo>
                    <a:pt x="0" y="5667"/>
                  </a:lnTo>
                  <a:lnTo>
                    <a:pt x="2639" y="5667"/>
                  </a:lnTo>
                  <a:cubicBezTo>
                    <a:pt x="3657" y="5667"/>
                    <a:pt x="4337" y="5087"/>
                    <a:pt x="4337" y="4224"/>
                  </a:cubicBezTo>
                  <a:cubicBezTo>
                    <a:pt x="4337" y="3370"/>
                    <a:pt x="3724" y="2936"/>
                    <a:pt x="3080" y="2796"/>
                  </a:cubicBezTo>
                  <a:close/>
                  <a:moveTo>
                    <a:pt x="1516" y="703"/>
                  </a:moveTo>
                  <a:lnTo>
                    <a:pt x="2182" y="703"/>
                  </a:lnTo>
                  <a:cubicBezTo>
                    <a:pt x="2536" y="703"/>
                    <a:pt x="3129" y="825"/>
                    <a:pt x="3129" y="1635"/>
                  </a:cubicBezTo>
                  <a:cubicBezTo>
                    <a:pt x="3129" y="2308"/>
                    <a:pt x="2631" y="2611"/>
                    <a:pt x="2138" y="2611"/>
                  </a:cubicBezTo>
                  <a:lnTo>
                    <a:pt x="1516" y="2611"/>
                  </a:lnTo>
                  <a:lnTo>
                    <a:pt x="1516" y="703"/>
                  </a:lnTo>
                  <a:close/>
                  <a:moveTo>
                    <a:pt x="2213" y="5199"/>
                  </a:moveTo>
                  <a:lnTo>
                    <a:pt x="1516" y="5199"/>
                  </a:lnTo>
                  <a:lnTo>
                    <a:pt x="1516" y="3081"/>
                  </a:lnTo>
                  <a:lnTo>
                    <a:pt x="2213" y="3081"/>
                  </a:lnTo>
                  <a:cubicBezTo>
                    <a:pt x="2937" y="3081"/>
                    <a:pt x="3406" y="3513"/>
                    <a:pt x="3406" y="4182"/>
                  </a:cubicBezTo>
                  <a:cubicBezTo>
                    <a:pt x="3406" y="4931"/>
                    <a:pt x="2764" y="5199"/>
                    <a:pt x="2213" y="5199"/>
                  </a:cubicBezTo>
                  <a:close/>
                  <a:moveTo>
                    <a:pt x="8768" y="630"/>
                  </a:moveTo>
                  <a:lnTo>
                    <a:pt x="9385" y="630"/>
                  </a:lnTo>
                  <a:lnTo>
                    <a:pt x="9385" y="4079"/>
                  </a:lnTo>
                  <a:lnTo>
                    <a:pt x="6569" y="228"/>
                  </a:lnTo>
                  <a:lnTo>
                    <a:pt x="5164" y="228"/>
                  </a:lnTo>
                  <a:lnTo>
                    <a:pt x="5164" y="630"/>
                  </a:lnTo>
                  <a:lnTo>
                    <a:pt x="5744" y="630"/>
                  </a:lnTo>
                  <a:lnTo>
                    <a:pt x="5937" y="903"/>
                  </a:lnTo>
                  <a:lnTo>
                    <a:pt x="5937" y="5261"/>
                  </a:lnTo>
                  <a:lnTo>
                    <a:pt x="5323" y="5261"/>
                  </a:lnTo>
                  <a:lnTo>
                    <a:pt x="5323" y="5667"/>
                  </a:lnTo>
                  <a:lnTo>
                    <a:pt x="7060" y="5667"/>
                  </a:lnTo>
                  <a:lnTo>
                    <a:pt x="7060" y="5261"/>
                  </a:lnTo>
                  <a:lnTo>
                    <a:pt x="6448" y="5261"/>
                  </a:lnTo>
                  <a:lnTo>
                    <a:pt x="6448" y="1596"/>
                  </a:lnTo>
                  <a:lnTo>
                    <a:pt x="9471" y="5757"/>
                  </a:lnTo>
                  <a:lnTo>
                    <a:pt x="9893" y="5757"/>
                  </a:lnTo>
                  <a:lnTo>
                    <a:pt x="9893" y="630"/>
                  </a:lnTo>
                  <a:lnTo>
                    <a:pt x="10500" y="630"/>
                  </a:lnTo>
                  <a:lnTo>
                    <a:pt x="10500" y="228"/>
                  </a:lnTo>
                  <a:lnTo>
                    <a:pt x="8768" y="228"/>
                  </a:lnTo>
                  <a:lnTo>
                    <a:pt x="8768" y="630"/>
                  </a:lnTo>
                  <a:close/>
                </a:path>
              </a:pathLst>
            </a:custGeom>
            <a:solidFill>
              <a:srgbClr val="4B4B4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gray">
            <a:xfrm>
              <a:off x="482600" y="558801"/>
              <a:ext cx="333375" cy="169863"/>
            </a:xfrm>
            <a:custGeom>
              <a:avLst/>
              <a:gdLst/>
              <a:ahLst/>
              <a:cxnLst>
                <a:cxn ang="0">
                  <a:pos x="10208" y="2604"/>
                </a:cxn>
                <a:cxn ang="0">
                  <a:pos x="3549" y="0"/>
                </a:cxn>
                <a:cxn ang="0">
                  <a:pos x="0" y="2604"/>
                </a:cxn>
                <a:cxn ang="0">
                  <a:pos x="3549" y="5207"/>
                </a:cxn>
                <a:cxn ang="0">
                  <a:pos x="10208" y="2604"/>
                </a:cxn>
              </a:cxnLst>
              <a:rect l="0" t="0" r="r" b="b"/>
              <a:pathLst>
                <a:path w="10208" h="5207">
                  <a:moveTo>
                    <a:pt x="10208" y="2604"/>
                  </a:moveTo>
                  <a:lnTo>
                    <a:pt x="3549" y="0"/>
                  </a:lnTo>
                  <a:cubicBezTo>
                    <a:pt x="2119" y="783"/>
                    <a:pt x="948" y="1689"/>
                    <a:pt x="0" y="2604"/>
                  </a:cubicBezTo>
                  <a:cubicBezTo>
                    <a:pt x="948" y="3516"/>
                    <a:pt x="2119" y="4422"/>
                    <a:pt x="3549" y="5207"/>
                  </a:cubicBezTo>
                  <a:lnTo>
                    <a:pt x="10208" y="2604"/>
                  </a:lnTo>
                  <a:close/>
                </a:path>
              </a:pathLst>
            </a:custGeom>
            <a:solidFill>
              <a:srgbClr val="B286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gray">
            <a:xfrm>
              <a:off x="363538" y="466726"/>
              <a:ext cx="220663" cy="155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18" y="4760"/>
                </a:cxn>
                <a:cxn ang="0">
                  <a:pos x="6750" y="2638"/>
                </a:cxn>
                <a:cxn ang="0">
                  <a:pos x="0" y="0"/>
                </a:cxn>
              </a:cxnLst>
              <a:rect l="0" t="0" r="r" b="b"/>
              <a:pathLst>
                <a:path w="6750" h="4760">
                  <a:moveTo>
                    <a:pt x="0" y="0"/>
                  </a:moveTo>
                  <a:cubicBezTo>
                    <a:pt x="0" y="0"/>
                    <a:pt x="705" y="2292"/>
                    <a:pt x="3018" y="4760"/>
                  </a:cubicBezTo>
                  <a:cubicBezTo>
                    <a:pt x="4044" y="3972"/>
                    <a:pt x="5281" y="3254"/>
                    <a:pt x="6750" y="2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A9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gray">
            <a:xfrm>
              <a:off x="363538" y="665163"/>
              <a:ext cx="220663" cy="155575"/>
            </a:xfrm>
            <a:custGeom>
              <a:avLst/>
              <a:gdLst/>
              <a:ahLst/>
              <a:cxnLst>
                <a:cxn ang="0">
                  <a:pos x="0" y="4760"/>
                </a:cxn>
                <a:cxn ang="0">
                  <a:pos x="3018" y="0"/>
                </a:cxn>
                <a:cxn ang="0">
                  <a:pos x="6750" y="2122"/>
                </a:cxn>
                <a:cxn ang="0">
                  <a:pos x="0" y="4760"/>
                </a:cxn>
              </a:cxnLst>
              <a:rect l="0" t="0" r="r" b="b"/>
              <a:pathLst>
                <a:path w="6750" h="4760">
                  <a:moveTo>
                    <a:pt x="0" y="4760"/>
                  </a:moveTo>
                  <a:cubicBezTo>
                    <a:pt x="0" y="4760"/>
                    <a:pt x="705" y="2469"/>
                    <a:pt x="3018" y="0"/>
                  </a:cubicBezTo>
                  <a:cubicBezTo>
                    <a:pt x="4044" y="789"/>
                    <a:pt x="5281" y="1505"/>
                    <a:pt x="6750" y="2122"/>
                  </a:cubicBezTo>
                  <a:lnTo>
                    <a:pt x="0" y="4760"/>
                  </a:lnTo>
                  <a:close/>
                </a:path>
              </a:pathLst>
            </a:custGeom>
            <a:solidFill>
              <a:srgbClr val="A799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21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Data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2605" y="458788"/>
            <a:ext cx="11576659" cy="424732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Sample Data Table Layout – Click on Table to Revise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auto">
          <a:xfrm>
            <a:off x="303215" y="1600201"/>
            <a:ext cx="11576050" cy="4568825"/>
          </a:xfrm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B4B4B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B4B4B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B4B4B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Click on table icon to add table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2606" y="1143000"/>
            <a:ext cx="11576050" cy="369332"/>
          </a:xfrm>
          <a:prstGeom prst="rect">
            <a:avLst/>
          </a:prstGeom>
          <a:noFill/>
        </p:spPr>
        <p:txBody>
          <a:bodyPr wrap="square" tIns="45720" rIns="91440" bIns="45720" rtlCol="0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Subhead Placeholder, Initial Caps Arial Bold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3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Info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2605" y="458788"/>
            <a:ext cx="11576659" cy="424732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Sample Info Table Layout – Click on Table to Revise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auto">
          <a:xfrm>
            <a:off x="303215" y="1600201"/>
            <a:ext cx="11576050" cy="4568825"/>
          </a:xfrm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B4B4B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B4B4B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B4B4B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Click on table icon to add table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2606" y="1143000"/>
            <a:ext cx="11576050" cy="369332"/>
          </a:xfrm>
          <a:prstGeom prst="rect">
            <a:avLst/>
          </a:prstGeom>
          <a:noFill/>
        </p:spPr>
        <p:txBody>
          <a:bodyPr wrap="square" tIns="45720" rIns="91440" bIns="45720" rtlCol="0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Subhead Placeholder, Initial Caps Arial Bold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2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2605" y="458788"/>
            <a:ext cx="11576659" cy="424732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Sample Column Chart Layout – Click on Chart to Revise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auto">
          <a:xfrm>
            <a:off x="303215" y="1600201"/>
            <a:ext cx="11576050" cy="4568825"/>
          </a:xfrm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B4B4B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B4B4B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B4B4B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Click on chart icon to add chart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2606" y="1143000"/>
            <a:ext cx="11576050" cy="369332"/>
          </a:xfrm>
          <a:prstGeom prst="rect">
            <a:avLst/>
          </a:prstGeom>
          <a:noFill/>
        </p:spPr>
        <p:txBody>
          <a:bodyPr wrap="square" tIns="45720" rIns="91440" bIns="45720" rtlCol="0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Subhead Placeholder, Initial Caps Arial Bold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5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Stacked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2605" y="458788"/>
            <a:ext cx="11576659" cy="424732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Sample Stacked Column Chart – Click on Chart to Revise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auto">
          <a:xfrm>
            <a:off x="303215" y="1600201"/>
            <a:ext cx="11576050" cy="4568825"/>
          </a:xfrm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B4B4B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B4B4B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B4B4B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Click on chart icon to add chart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2606" y="1143000"/>
            <a:ext cx="11576050" cy="369332"/>
          </a:xfrm>
          <a:prstGeom prst="rect">
            <a:avLst/>
          </a:prstGeom>
          <a:noFill/>
        </p:spPr>
        <p:txBody>
          <a:bodyPr wrap="square" tIns="45720" rIns="91440" bIns="45720" rtlCol="0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Subhead Placeholder, Initial Caps Arial Bold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1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Stacked 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2605" y="458788"/>
            <a:ext cx="11576659" cy="424732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Sample Stacked Bar Chart – Click on Bar Chart to Revise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auto">
          <a:xfrm>
            <a:off x="303215" y="1600201"/>
            <a:ext cx="11576050" cy="4568825"/>
          </a:xfrm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B4B4B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B4B4B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B4B4B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Click on bar chart icon to add bar chart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2606" y="1143000"/>
            <a:ext cx="11576050" cy="369332"/>
          </a:xfrm>
          <a:prstGeom prst="rect">
            <a:avLst/>
          </a:prstGeom>
          <a:noFill/>
        </p:spPr>
        <p:txBody>
          <a:bodyPr wrap="square" tIns="45720" rIns="91440" bIns="45720" rtlCol="0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Subhead Placeholder, Initial Caps Arial Bold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9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Waterfall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2605" y="458788"/>
            <a:ext cx="11576659" cy="424732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Sample Waterfall Chart – Click on Chart to Revise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auto">
          <a:xfrm>
            <a:off x="303215" y="1600201"/>
            <a:ext cx="11576050" cy="4568825"/>
          </a:xfrm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B4B4B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B4B4B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B4B4B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Click on bar chart icon to add bar chart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2606" y="1143000"/>
            <a:ext cx="11576050" cy="369332"/>
          </a:xfrm>
          <a:prstGeom prst="rect">
            <a:avLst/>
          </a:prstGeom>
          <a:noFill/>
        </p:spPr>
        <p:txBody>
          <a:bodyPr wrap="square" tIns="45720" rIns="91440" bIns="45720" rtlCol="0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Subhead Placeholder, Initial Caps Arial Bold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6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2605" y="458788"/>
            <a:ext cx="11576659" cy="424732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Sample Line Chart – Click on Line Chart to Revise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auto">
          <a:xfrm>
            <a:off x="303215" y="1600201"/>
            <a:ext cx="11576050" cy="4568825"/>
          </a:xfrm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B4B4B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B4B4B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B4B4B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Click on chart icon to add chart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2606" y="1143000"/>
            <a:ext cx="11576050" cy="369332"/>
          </a:xfrm>
          <a:prstGeom prst="rect">
            <a:avLst/>
          </a:prstGeom>
          <a:noFill/>
        </p:spPr>
        <p:txBody>
          <a:bodyPr wrap="square" tIns="45720" rIns="91440" bIns="45720" rtlCol="0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Subhead Placeholder, Initial Caps Arial Bold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8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2605" y="458788"/>
            <a:ext cx="11576659" cy="424732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Sample Pie Chart – Click on Pie Chart to Revise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auto">
          <a:xfrm>
            <a:off x="303215" y="1600201"/>
            <a:ext cx="11576050" cy="4568825"/>
          </a:xfrm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B4B4B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B4B4B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B4B4B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Click on chart icon to add chart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2606" y="1143000"/>
            <a:ext cx="11576050" cy="369332"/>
          </a:xfrm>
          <a:prstGeom prst="rect">
            <a:avLst/>
          </a:prstGeom>
          <a:noFill/>
        </p:spPr>
        <p:txBody>
          <a:bodyPr wrap="square" tIns="45720" rIns="91440" bIns="45720" rtlCol="0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Subhead Placeholder, Initial Caps Arial Bold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7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 bwMode="auto"/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Comparison Box Layout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auto">
          <a:xfrm>
            <a:off x="302605" y="1143001"/>
            <a:ext cx="5486400" cy="380999"/>
          </a:xfrm>
          <a:noFill/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2000" b="1" dirty="0" smtClean="0">
                <a:solidFill>
                  <a:schemeClr val="accent1"/>
                </a:solidFill>
              </a:defRPr>
            </a:lvl1pPr>
          </a:lstStyle>
          <a:p>
            <a:pPr marL="0" lv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Subhead Arial Bold 20pt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 hasCustomPrompt="1"/>
          </p:nvPr>
        </p:nvSpPr>
        <p:spPr bwMode="auto">
          <a:xfrm>
            <a:off x="302605" y="1600201"/>
            <a:ext cx="5486400" cy="4568825"/>
          </a:xfrm>
          <a:noFill/>
          <a:ln w="19050">
            <a:noFill/>
          </a:ln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 b="0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defRPr b="0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defRPr b="0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defRPr b="0">
                <a:solidFill>
                  <a:srgbClr val="000000"/>
                </a:solidFill>
              </a:defRPr>
            </a:lvl5pPr>
          </a:lstStyle>
          <a:p>
            <a:r>
              <a:rPr lang="en-US" dirty="0" smtClean="0"/>
              <a:t>Click to edit Master text styles Arial Regular 18pt</a:t>
            </a:r>
          </a:p>
          <a:p>
            <a:pPr lvl="1"/>
            <a:r>
              <a:rPr lang="en-US" dirty="0" smtClean="0"/>
              <a:t>Second level bullet Arial 16pt</a:t>
            </a:r>
          </a:p>
          <a:p>
            <a:pPr lvl="2"/>
            <a:r>
              <a:rPr lang="en-US" dirty="0" smtClean="0"/>
              <a:t>Third level bullet Arial 16pt</a:t>
            </a:r>
          </a:p>
          <a:p>
            <a:pPr lvl="3"/>
            <a:r>
              <a:rPr lang="en-US" dirty="0" smtClean="0"/>
              <a:t>Fourth level bullet Arial 16pt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399822" y="1143001"/>
            <a:ext cx="5478590" cy="380999"/>
          </a:xfrm>
          <a:noFill/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2000" b="1" dirty="0" smtClean="0">
                <a:solidFill>
                  <a:schemeClr val="accent1"/>
                </a:solidFill>
              </a:defRPr>
            </a:lvl1pPr>
          </a:lstStyle>
          <a:p>
            <a:pPr marL="0" lv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Subhead Arial Bold 20pt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Source placeholder; Arial 8pt. Publication Names are Italicized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8" hasCustomPrompt="1"/>
          </p:nvPr>
        </p:nvSpPr>
        <p:spPr bwMode="auto">
          <a:xfrm>
            <a:off x="6392011" y="1600201"/>
            <a:ext cx="5486400" cy="4568825"/>
          </a:xfrm>
          <a:noFill/>
          <a:ln w="19050">
            <a:noFill/>
          </a:ln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 b="0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defRPr b="0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defRPr b="0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defRPr b="0">
                <a:solidFill>
                  <a:srgbClr val="000000"/>
                </a:solidFill>
              </a:defRPr>
            </a:lvl5pPr>
          </a:lstStyle>
          <a:p>
            <a:r>
              <a:rPr lang="en-US" dirty="0" smtClean="0"/>
              <a:t>Click to edit Master text styles Arial Regular 18pt</a:t>
            </a:r>
          </a:p>
          <a:p>
            <a:pPr lvl="1"/>
            <a:r>
              <a:rPr lang="en-US" dirty="0" smtClean="0"/>
              <a:t>Second level bullet Arial 16pt</a:t>
            </a:r>
          </a:p>
          <a:p>
            <a:pPr lvl="2"/>
            <a:r>
              <a:rPr lang="en-US" dirty="0" smtClean="0"/>
              <a:t>Third level bullet Arial 16pt</a:t>
            </a:r>
          </a:p>
          <a:p>
            <a:pPr lvl="3"/>
            <a:r>
              <a:rPr lang="en-US" dirty="0" smtClean="0"/>
              <a:t>Fourth level bullet Arial 16pt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4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 bwMode="auto"/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Comparison Box Layout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02605" y="1135062"/>
            <a:ext cx="5486400" cy="465139"/>
          </a:xfrm>
          <a:solidFill>
            <a:srgbClr val="A29060"/>
          </a:solidFill>
          <a:ln w="19050">
            <a:solidFill>
              <a:schemeClr val="accent1"/>
            </a:solidFill>
          </a:ln>
        </p:spPr>
        <p:txBody>
          <a:bodyPr lIns="146304" rIns="146304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Header Box Arial Bold 20pt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 hasCustomPrompt="1"/>
          </p:nvPr>
        </p:nvSpPr>
        <p:spPr bwMode="auto">
          <a:xfrm>
            <a:off x="302605" y="1600200"/>
            <a:ext cx="5486400" cy="4568826"/>
          </a:xfrm>
          <a:ln w="19050">
            <a:solidFill>
              <a:schemeClr val="accent1"/>
            </a:solidFill>
          </a:ln>
        </p:spPr>
        <p:txBody>
          <a:bodyPr tIns="45720"/>
          <a:lstStyle>
            <a:lvl1pPr marL="166688" indent="-166688">
              <a:lnSpc>
                <a:spcPct val="100000"/>
              </a:lnSpc>
              <a:buFont typeface="Arial"/>
              <a:buChar char="•"/>
              <a:defRPr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Text is sentence style, no periods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 bwMode="gray">
          <a:xfrm>
            <a:off x="6399822" y="1135062"/>
            <a:ext cx="5478590" cy="465139"/>
          </a:xfrm>
          <a:solidFill>
            <a:srgbClr val="A29060"/>
          </a:solidFill>
          <a:ln w="19050">
            <a:solidFill>
              <a:schemeClr val="accent1"/>
            </a:solidFill>
          </a:ln>
        </p:spPr>
        <p:txBody>
          <a:bodyPr lIns="146304" rIns="146304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Header Box Arial Bold 20pt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 hasCustomPrompt="1"/>
          </p:nvPr>
        </p:nvSpPr>
        <p:spPr bwMode="auto">
          <a:xfrm>
            <a:off x="6399822" y="1600200"/>
            <a:ext cx="5478590" cy="4568826"/>
          </a:xfrm>
          <a:ln w="19050">
            <a:solidFill>
              <a:schemeClr val="accent1"/>
            </a:solidFill>
          </a:ln>
        </p:spPr>
        <p:txBody>
          <a:bodyPr tIns="45720"/>
          <a:lstStyle>
            <a:lvl1pPr marL="166688" indent="-166688">
              <a:lnSpc>
                <a:spcPct val="100000"/>
              </a:lnSpc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Text is sentence style, no periods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75248"/>
            <a:ext cx="11579384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 baseline="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4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507867" y="2667000"/>
            <a:ext cx="6094413" cy="3276600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584048" y="2813548"/>
            <a:ext cx="5916659" cy="867930"/>
          </a:xfrm>
        </p:spPr>
        <p:txBody>
          <a:bodyPr wrap="square"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Cover Option 1: Title Arial Bold 24pt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584048" y="3890513"/>
            <a:ext cx="5916659" cy="341632"/>
          </a:xfr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Subtext Goes Here Arial Regular 16pt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84048" y="4441180"/>
            <a:ext cx="5916659" cy="35942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84048" y="5556748"/>
            <a:ext cx="5916659" cy="258532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84048" y="4800600"/>
            <a:ext cx="5916659" cy="3048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Business Line or Title</a:t>
            </a:r>
          </a:p>
        </p:txBody>
      </p:sp>
      <p:grpSp>
        <p:nvGrpSpPr>
          <p:cNvPr id="17" name="Group 16"/>
          <p:cNvGrpSpPr/>
          <p:nvPr userDrawn="1"/>
        </p:nvGrpSpPr>
        <p:grpSpPr bwMode="gray">
          <a:xfrm>
            <a:off x="609600" y="458788"/>
            <a:ext cx="1647264" cy="562411"/>
            <a:chOff x="363538" y="466726"/>
            <a:chExt cx="1831975" cy="625475"/>
          </a:xfrm>
        </p:grpSpPr>
        <p:sp>
          <p:nvSpPr>
            <p:cNvPr id="18" name="Freeform 7"/>
            <p:cNvSpPr>
              <a:spLocks noEditPoints="1"/>
            </p:cNvSpPr>
            <p:nvPr userDrawn="1"/>
          </p:nvSpPr>
          <p:spPr bwMode="gray">
            <a:xfrm>
              <a:off x="482600" y="901701"/>
              <a:ext cx="1712913" cy="190500"/>
            </a:xfrm>
            <a:custGeom>
              <a:avLst/>
              <a:gdLst/>
              <a:ahLst/>
              <a:cxnLst>
                <a:cxn ang="0">
                  <a:pos x="28318" y="3136"/>
                </a:cxn>
                <a:cxn ang="0">
                  <a:pos x="30217" y="3756"/>
                </a:cxn>
                <a:cxn ang="0">
                  <a:pos x="29740" y="2668"/>
                </a:cxn>
                <a:cxn ang="0">
                  <a:pos x="30128" y="703"/>
                </a:cxn>
                <a:cxn ang="0">
                  <a:pos x="30597" y="0"/>
                </a:cxn>
                <a:cxn ang="0">
                  <a:pos x="26804" y="228"/>
                </a:cxn>
                <a:cxn ang="0">
                  <a:pos x="27408" y="5260"/>
                </a:cxn>
                <a:cxn ang="0">
                  <a:pos x="30678" y="5667"/>
                </a:cxn>
                <a:cxn ang="0">
                  <a:pos x="30202" y="5199"/>
                </a:cxn>
                <a:cxn ang="0">
                  <a:pos x="51313" y="630"/>
                </a:cxn>
                <a:cxn ang="0">
                  <a:pos x="47090" y="228"/>
                </a:cxn>
                <a:cxn ang="0">
                  <a:pos x="47867" y="903"/>
                </a:cxn>
                <a:cxn ang="0">
                  <a:pos x="47254" y="5667"/>
                </a:cxn>
                <a:cxn ang="0">
                  <a:pos x="48376" y="5260"/>
                </a:cxn>
                <a:cxn ang="0">
                  <a:pos x="51823" y="5757"/>
                </a:cxn>
                <a:cxn ang="0">
                  <a:pos x="52429" y="228"/>
                </a:cxn>
                <a:cxn ang="0">
                  <a:pos x="40985" y="2955"/>
                </a:cxn>
                <a:cxn ang="0">
                  <a:pos x="43694" y="130"/>
                </a:cxn>
                <a:cxn ang="0">
                  <a:pos x="43703" y="656"/>
                </a:cxn>
                <a:cxn ang="0">
                  <a:pos x="22403" y="4138"/>
                </a:cxn>
                <a:cxn ang="0">
                  <a:pos x="19053" y="630"/>
                </a:cxn>
                <a:cxn ang="0">
                  <a:pos x="19053" y="5260"/>
                </a:cxn>
                <a:cxn ang="0">
                  <a:pos x="20790" y="5260"/>
                </a:cxn>
                <a:cxn ang="0">
                  <a:pos x="22205" y="5821"/>
                </a:cxn>
                <a:cxn ang="0">
                  <a:pos x="23526" y="5260"/>
                </a:cxn>
                <a:cxn ang="0">
                  <a:pos x="25647" y="5260"/>
                </a:cxn>
                <a:cxn ang="0">
                  <a:pos x="25647" y="630"/>
                </a:cxn>
                <a:cxn ang="0">
                  <a:pos x="22403" y="4138"/>
                </a:cxn>
                <a:cxn ang="0">
                  <a:pos x="33514" y="630"/>
                </a:cxn>
                <a:cxn ang="0">
                  <a:pos x="31997" y="228"/>
                </a:cxn>
                <a:cxn ang="0">
                  <a:pos x="32604" y="5260"/>
                </a:cxn>
                <a:cxn ang="0">
                  <a:pos x="35780" y="5667"/>
                </a:cxn>
                <a:cxn ang="0">
                  <a:pos x="35303" y="5199"/>
                </a:cxn>
                <a:cxn ang="0">
                  <a:pos x="38171" y="630"/>
                </a:cxn>
                <a:cxn ang="0">
                  <a:pos x="36654" y="228"/>
                </a:cxn>
                <a:cxn ang="0">
                  <a:pos x="37263" y="5260"/>
                </a:cxn>
                <a:cxn ang="0">
                  <a:pos x="40438" y="5667"/>
                </a:cxn>
                <a:cxn ang="0">
                  <a:pos x="39964" y="5199"/>
                </a:cxn>
                <a:cxn ang="0">
                  <a:pos x="13736" y="2558"/>
                </a:cxn>
                <a:cxn ang="0">
                  <a:pos x="13111" y="228"/>
                </a:cxn>
                <a:cxn ang="0">
                  <a:pos x="11404" y="630"/>
                </a:cxn>
                <a:cxn ang="0">
                  <a:pos x="12453" y="5260"/>
                </a:cxn>
                <a:cxn ang="0">
                  <a:pos x="14574" y="5260"/>
                </a:cxn>
                <a:cxn ang="0">
                  <a:pos x="15489" y="630"/>
                </a:cxn>
                <a:cxn ang="0">
                  <a:pos x="14209" y="228"/>
                </a:cxn>
                <a:cxn ang="0">
                  <a:pos x="4078" y="1603"/>
                </a:cxn>
                <a:cxn ang="0">
                  <a:pos x="0" y="630"/>
                </a:cxn>
                <a:cxn ang="0">
                  <a:pos x="0" y="5260"/>
                </a:cxn>
                <a:cxn ang="0">
                  <a:pos x="4337" y="4224"/>
                </a:cxn>
                <a:cxn ang="0">
                  <a:pos x="2182" y="703"/>
                </a:cxn>
                <a:cxn ang="0">
                  <a:pos x="1516" y="2611"/>
                </a:cxn>
                <a:cxn ang="0">
                  <a:pos x="1516" y="5199"/>
                </a:cxn>
                <a:cxn ang="0">
                  <a:pos x="3406" y="4182"/>
                </a:cxn>
                <a:cxn ang="0">
                  <a:pos x="9385" y="630"/>
                </a:cxn>
                <a:cxn ang="0">
                  <a:pos x="5164" y="228"/>
                </a:cxn>
                <a:cxn ang="0">
                  <a:pos x="5937" y="903"/>
                </a:cxn>
                <a:cxn ang="0">
                  <a:pos x="5323" y="5667"/>
                </a:cxn>
                <a:cxn ang="0">
                  <a:pos x="6448" y="5261"/>
                </a:cxn>
                <a:cxn ang="0">
                  <a:pos x="9893" y="5757"/>
                </a:cxn>
                <a:cxn ang="0">
                  <a:pos x="10500" y="228"/>
                </a:cxn>
              </a:cxnLst>
              <a:rect l="0" t="0" r="r" b="b"/>
              <a:pathLst>
                <a:path w="52429" h="5821">
                  <a:moveTo>
                    <a:pt x="30202" y="5199"/>
                  </a:moveTo>
                  <a:lnTo>
                    <a:pt x="28318" y="5199"/>
                  </a:lnTo>
                  <a:lnTo>
                    <a:pt x="28318" y="3136"/>
                  </a:lnTo>
                  <a:lnTo>
                    <a:pt x="29740" y="3136"/>
                  </a:lnTo>
                  <a:lnTo>
                    <a:pt x="29740" y="3756"/>
                  </a:lnTo>
                  <a:lnTo>
                    <a:pt x="30217" y="3756"/>
                  </a:lnTo>
                  <a:lnTo>
                    <a:pt x="30217" y="2057"/>
                  </a:lnTo>
                  <a:lnTo>
                    <a:pt x="29740" y="2057"/>
                  </a:lnTo>
                  <a:lnTo>
                    <a:pt x="29740" y="2668"/>
                  </a:lnTo>
                  <a:lnTo>
                    <a:pt x="28318" y="2668"/>
                  </a:lnTo>
                  <a:lnTo>
                    <a:pt x="28318" y="703"/>
                  </a:lnTo>
                  <a:lnTo>
                    <a:pt x="30128" y="703"/>
                  </a:lnTo>
                  <a:lnTo>
                    <a:pt x="30128" y="1392"/>
                  </a:lnTo>
                  <a:lnTo>
                    <a:pt x="30597" y="1392"/>
                  </a:lnTo>
                  <a:lnTo>
                    <a:pt x="30597" y="0"/>
                  </a:lnTo>
                  <a:lnTo>
                    <a:pt x="30120" y="0"/>
                  </a:lnTo>
                  <a:lnTo>
                    <a:pt x="30120" y="228"/>
                  </a:lnTo>
                  <a:lnTo>
                    <a:pt x="26804" y="228"/>
                  </a:lnTo>
                  <a:lnTo>
                    <a:pt x="26804" y="630"/>
                  </a:lnTo>
                  <a:lnTo>
                    <a:pt x="27408" y="630"/>
                  </a:lnTo>
                  <a:lnTo>
                    <a:pt x="27408" y="5260"/>
                  </a:lnTo>
                  <a:lnTo>
                    <a:pt x="26804" y="5260"/>
                  </a:lnTo>
                  <a:lnTo>
                    <a:pt x="26804" y="5667"/>
                  </a:lnTo>
                  <a:lnTo>
                    <a:pt x="30678" y="5667"/>
                  </a:lnTo>
                  <a:lnTo>
                    <a:pt x="30678" y="4486"/>
                  </a:lnTo>
                  <a:lnTo>
                    <a:pt x="30202" y="4486"/>
                  </a:lnTo>
                  <a:lnTo>
                    <a:pt x="30202" y="5199"/>
                  </a:lnTo>
                  <a:close/>
                  <a:moveTo>
                    <a:pt x="50699" y="228"/>
                  </a:moveTo>
                  <a:lnTo>
                    <a:pt x="50699" y="630"/>
                  </a:lnTo>
                  <a:lnTo>
                    <a:pt x="51313" y="630"/>
                  </a:lnTo>
                  <a:lnTo>
                    <a:pt x="51313" y="4079"/>
                  </a:lnTo>
                  <a:lnTo>
                    <a:pt x="48500" y="228"/>
                  </a:lnTo>
                  <a:lnTo>
                    <a:pt x="47090" y="228"/>
                  </a:lnTo>
                  <a:lnTo>
                    <a:pt x="47090" y="630"/>
                  </a:lnTo>
                  <a:lnTo>
                    <a:pt x="47673" y="630"/>
                  </a:lnTo>
                  <a:lnTo>
                    <a:pt x="47867" y="903"/>
                  </a:lnTo>
                  <a:lnTo>
                    <a:pt x="47867" y="5260"/>
                  </a:lnTo>
                  <a:lnTo>
                    <a:pt x="47254" y="5260"/>
                  </a:lnTo>
                  <a:lnTo>
                    <a:pt x="47254" y="5667"/>
                  </a:lnTo>
                  <a:lnTo>
                    <a:pt x="48991" y="5667"/>
                  </a:lnTo>
                  <a:lnTo>
                    <a:pt x="48991" y="5260"/>
                  </a:lnTo>
                  <a:lnTo>
                    <a:pt x="48376" y="5260"/>
                  </a:lnTo>
                  <a:lnTo>
                    <a:pt x="48376" y="1596"/>
                  </a:lnTo>
                  <a:lnTo>
                    <a:pt x="51399" y="5757"/>
                  </a:lnTo>
                  <a:lnTo>
                    <a:pt x="51823" y="5757"/>
                  </a:lnTo>
                  <a:lnTo>
                    <a:pt x="51823" y="630"/>
                  </a:lnTo>
                  <a:lnTo>
                    <a:pt x="52429" y="630"/>
                  </a:lnTo>
                  <a:lnTo>
                    <a:pt x="52429" y="228"/>
                  </a:lnTo>
                  <a:lnTo>
                    <a:pt x="50699" y="228"/>
                  </a:lnTo>
                  <a:close/>
                  <a:moveTo>
                    <a:pt x="43694" y="130"/>
                  </a:moveTo>
                  <a:cubicBezTo>
                    <a:pt x="42201" y="130"/>
                    <a:pt x="40985" y="1397"/>
                    <a:pt x="40985" y="2955"/>
                  </a:cubicBezTo>
                  <a:cubicBezTo>
                    <a:pt x="40985" y="4508"/>
                    <a:pt x="42201" y="5771"/>
                    <a:pt x="43694" y="5771"/>
                  </a:cubicBezTo>
                  <a:cubicBezTo>
                    <a:pt x="45177" y="5771"/>
                    <a:pt x="46381" y="4504"/>
                    <a:pt x="46381" y="2947"/>
                  </a:cubicBezTo>
                  <a:cubicBezTo>
                    <a:pt x="46381" y="1393"/>
                    <a:pt x="45177" y="130"/>
                    <a:pt x="43694" y="130"/>
                  </a:cubicBezTo>
                  <a:close/>
                  <a:moveTo>
                    <a:pt x="43694" y="5245"/>
                  </a:moveTo>
                  <a:cubicBezTo>
                    <a:pt x="42686" y="5245"/>
                    <a:pt x="41982" y="4299"/>
                    <a:pt x="41982" y="2947"/>
                  </a:cubicBezTo>
                  <a:cubicBezTo>
                    <a:pt x="41982" y="1597"/>
                    <a:pt x="42692" y="656"/>
                    <a:pt x="43703" y="656"/>
                  </a:cubicBezTo>
                  <a:cubicBezTo>
                    <a:pt x="44692" y="656"/>
                    <a:pt x="45384" y="1597"/>
                    <a:pt x="45384" y="2947"/>
                  </a:cubicBezTo>
                  <a:cubicBezTo>
                    <a:pt x="45384" y="4299"/>
                    <a:pt x="44690" y="5245"/>
                    <a:pt x="43694" y="5245"/>
                  </a:cubicBezTo>
                  <a:close/>
                  <a:moveTo>
                    <a:pt x="22403" y="4138"/>
                  </a:moveTo>
                  <a:lnTo>
                    <a:pt x="20571" y="228"/>
                  </a:lnTo>
                  <a:lnTo>
                    <a:pt x="19053" y="228"/>
                  </a:lnTo>
                  <a:lnTo>
                    <a:pt x="19053" y="630"/>
                  </a:lnTo>
                  <a:lnTo>
                    <a:pt x="19666" y="630"/>
                  </a:lnTo>
                  <a:lnTo>
                    <a:pt x="19666" y="5260"/>
                  </a:lnTo>
                  <a:lnTo>
                    <a:pt x="19053" y="5260"/>
                  </a:lnTo>
                  <a:lnTo>
                    <a:pt x="19053" y="5667"/>
                  </a:lnTo>
                  <a:lnTo>
                    <a:pt x="20790" y="5667"/>
                  </a:lnTo>
                  <a:lnTo>
                    <a:pt x="20790" y="5260"/>
                  </a:lnTo>
                  <a:lnTo>
                    <a:pt x="20177" y="5260"/>
                  </a:lnTo>
                  <a:lnTo>
                    <a:pt x="20177" y="1488"/>
                  </a:lnTo>
                  <a:lnTo>
                    <a:pt x="22205" y="5821"/>
                  </a:lnTo>
                  <a:lnTo>
                    <a:pt x="24131" y="1583"/>
                  </a:lnTo>
                  <a:lnTo>
                    <a:pt x="24131" y="5260"/>
                  </a:lnTo>
                  <a:lnTo>
                    <a:pt x="23526" y="5260"/>
                  </a:lnTo>
                  <a:lnTo>
                    <a:pt x="23526" y="5667"/>
                  </a:lnTo>
                  <a:lnTo>
                    <a:pt x="25647" y="5667"/>
                  </a:lnTo>
                  <a:lnTo>
                    <a:pt x="25647" y="5260"/>
                  </a:lnTo>
                  <a:lnTo>
                    <a:pt x="25039" y="5260"/>
                  </a:lnTo>
                  <a:lnTo>
                    <a:pt x="25039" y="630"/>
                  </a:lnTo>
                  <a:lnTo>
                    <a:pt x="25647" y="630"/>
                  </a:lnTo>
                  <a:lnTo>
                    <a:pt x="25647" y="228"/>
                  </a:lnTo>
                  <a:lnTo>
                    <a:pt x="24205" y="228"/>
                  </a:lnTo>
                  <a:lnTo>
                    <a:pt x="22403" y="4138"/>
                  </a:lnTo>
                  <a:close/>
                  <a:moveTo>
                    <a:pt x="35303" y="5199"/>
                  </a:moveTo>
                  <a:lnTo>
                    <a:pt x="33514" y="5199"/>
                  </a:lnTo>
                  <a:lnTo>
                    <a:pt x="33514" y="630"/>
                  </a:lnTo>
                  <a:lnTo>
                    <a:pt x="34122" y="630"/>
                  </a:lnTo>
                  <a:lnTo>
                    <a:pt x="34122" y="228"/>
                  </a:lnTo>
                  <a:lnTo>
                    <a:pt x="31997" y="228"/>
                  </a:lnTo>
                  <a:lnTo>
                    <a:pt x="31997" y="630"/>
                  </a:lnTo>
                  <a:lnTo>
                    <a:pt x="32604" y="630"/>
                  </a:lnTo>
                  <a:lnTo>
                    <a:pt x="32604" y="5260"/>
                  </a:lnTo>
                  <a:lnTo>
                    <a:pt x="31997" y="5260"/>
                  </a:lnTo>
                  <a:lnTo>
                    <a:pt x="31997" y="5667"/>
                  </a:lnTo>
                  <a:lnTo>
                    <a:pt x="35780" y="5667"/>
                  </a:lnTo>
                  <a:lnTo>
                    <a:pt x="35780" y="4486"/>
                  </a:lnTo>
                  <a:lnTo>
                    <a:pt x="35303" y="4486"/>
                  </a:lnTo>
                  <a:lnTo>
                    <a:pt x="35303" y="5199"/>
                  </a:lnTo>
                  <a:close/>
                  <a:moveTo>
                    <a:pt x="39964" y="5199"/>
                  </a:moveTo>
                  <a:lnTo>
                    <a:pt x="38171" y="5199"/>
                  </a:lnTo>
                  <a:lnTo>
                    <a:pt x="38171" y="630"/>
                  </a:lnTo>
                  <a:lnTo>
                    <a:pt x="38776" y="630"/>
                  </a:lnTo>
                  <a:lnTo>
                    <a:pt x="38776" y="228"/>
                  </a:lnTo>
                  <a:lnTo>
                    <a:pt x="36654" y="228"/>
                  </a:lnTo>
                  <a:lnTo>
                    <a:pt x="36654" y="630"/>
                  </a:lnTo>
                  <a:lnTo>
                    <a:pt x="37263" y="630"/>
                  </a:lnTo>
                  <a:lnTo>
                    <a:pt x="37263" y="5260"/>
                  </a:lnTo>
                  <a:lnTo>
                    <a:pt x="36654" y="5260"/>
                  </a:lnTo>
                  <a:lnTo>
                    <a:pt x="36654" y="5667"/>
                  </a:lnTo>
                  <a:lnTo>
                    <a:pt x="40438" y="5667"/>
                  </a:lnTo>
                  <a:lnTo>
                    <a:pt x="40438" y="4486"/>
                  </a:lnTo>
                  <a:lnTo>
                    <a:pt x="39964" y="4486"/>
                  </a:lnTo>
                  <a:lnTo>
                    <a:pt x="39964" y="5199"/>
                  </a:lnTo>
                  <a:close/>
                  <a:moveTo>
                    <a:pt x="14209" y="630"/>
                  </a:moveTo>
                  <a:lnTo>
                    <a:pt x="14905" y="630"/>
                  </a:lnTo>
                  <a:lnTo>
                    <a:pt x="13736" y="2558"/>
                  </a:lnTo>
                  <a:lnTo>
                    <a:pt x="12480" y="630"/>
                  </a:lnTo>
                  <a:lnTo>
                    <a:pt x="13111" y="630"/>
                  </a:lnTo>
                  <a:lnTo>
                    <a:pt x="13111" y="228"/>
                  </a:lnTo>
                  <a:lnTo>
                    <a:pt x="10914" y="228"/>
                  </a:lnTo>
                  <a:lnTo>
                    <a:pt x="10914" y="630"/>
                  </a:lnTo>
                  <a:lnTo>
                    <a:pt x="11404" y="630"/>
                  </a:lnTo>
                  <a:lnTo>
                    <a:pt x="13059" y="3173"/>
                  </a:lnTo>
                  <a:lnTo>
                    <a:pt x="13059" y="5260"/>
                  </a:lnTo>
                  <a:lnTo>
                    <a:pt x="12453" y="5260"/>
                  </a:lnTo>
                  <a:lnTo>
                    <a:pt x="12453" y="5667"/>
                  </a:lnTo>
                  <a:lnTo>
                    <a:pt x="14574" y="5667"/>
                  </a:lnTo>
                  <a:lnTo>
                    <a:pt x="14574" y="5260"/>
                  </a:lnTo>
                  <a:lnTo>
                    <a:pt x="13960" y="5260"/>
                  </a:lnTo>
                  <a:lnTo>
                    <a:pt x="13960" y="3125"/>
                  </a:lnTo>
                  <a:lnTo>
                    <a:pt x="15489" y="630"/>
                  </a:lnTo>
                  <a:lnTo>
                    <a:pt x="15930" y="630"/>
                  </a:lnTo>
                  <a:lnTo>
                    <a:pt x="15930" y="228"/>
                  </a:lnTo>
                  <a:lnTo>
                    <a:pt x="14209" y="228"/>
                  </a:lnTo>
                  <a:lnTo>
                    <a:pt x="14209" y="630"/>
                  </a:lnTo>
                  <a:close/>
                  <a:moveTo>
                    <a:pt x="3080" y="2796"/>
                  </a:moveTo>
                  <a:cubicBezTo>
                    <a:pt x="3596" y="2648"/>
                    <a:pt x="4078" y="2246"/>
                    <a:pt x="4078" y="1603"/>
                  </a:cubicBezTo>
                  <a:cubicBezTo>
                    <a:pt x="4078" y="768"/>
                    <a:pt x="3458" y="228"/>
                    <a:pt x="2496" y="228"/>
                  </a:cubicBezTo>
                  <a:lnTo>
                    <a:pt x="0" y="228"/>
                  </a:lnTo>
                  <a:lnTo>
                    <a:pt x="0" y="630"/>
                  </a:lnTo>
                  <a:lnTo>
                    <a:pt x="605" y="630"/>
                  </a:lnTo>
                  <a:lnTo>
                    <a:pt x="605" y="5260"/>
                  </a:lnTo>
                  <a:lnTo>
                    <a:pt x="0" y="5260"/>
                  </a:lnTo>
                  <a:lnTo>
                    <a:pt x="0" y="5667"/>
                  </a:lnTo>
                  <a:lnTo>
                    <a:pt x="2639" y="5667"/>
                  </a:lnTo>
                  <a:cubicBezTo>
                    <a:pt x="3657" y="5667"/>
                    <a:pt x="4337" y="5087"/>
                    <a:pt x="4337" y="4224"/>
                  </a:cubicBezTo>
                  <a:cubicBezTo>
                    <a:pt x="4337" y="3370"/>
                    <a:pt x="3724" y="2936"/>
                    <a:pt x="3080" y="2796"/>
                  </a:cubicBezTo>
                  <a:close/>
                  <a:moveTo>
                    <a:pt x="1516" y="703"/>
                  </a:moveTo>
                  <a:lnTo>
                    <a:pt x="2182" y="703"/>
                  </a:lnTo>
                  <a:cubicBezTo>
                    <a:pt x="2536" y="703"/>
                    <a:pt x="3129" y="825"/>
                    <a:pt x="3129" y="1635"/>
                  </a:cubicBezTo>
                  <a:cubicBezTo>
                    <a:pt x="3129" y="2308"/>
                    <a:pt x="2631" y="2611"/>
                    <a:pt x="2138" y="2611"/>
                  </a:cubicBezTo>
                  <a:lnTo>
                    <a:pt x="1516" y="2611"/>
                  </a:lnTo>
                  <a:lnTo>
                    <a:pt x="1516" y="703"/>
                  </a:lnTo>
                  <a:close/>
                  <a:moveTo>
                    <a:pt x="2213" y="5199"/>
                  </a:moveTo>
                  <a:lnTo>
                    <a:pt x="1516" y="5199"/>
                  </a:lnTo>
                  <a:lnTo>
                    <a:pt x="1516" y="3081"/>
                  </a:lnTo>
                  <a:lnTo>
                    <a:pt x="2213" y="3081"/>
                  </a:lnTo>
                  <a:cubicBezTo>
                    <a:pt x="2937" y="3081"/>
                    <a:pt x="3406" y="3513"/>
                    <a:pt x="3406" y="4182"/>
                  </a:cubicBezTo>
                  <a:cubicBezTo>
                    <a:pt x="3406" y="4931"/>
                    <a:pt x="2764" y="5199"/>
                    <a:pt x="2213" y="5199"/>
                  </a:cubicBezTo>
                  <a:close/>
                  <a:moveTo>
                    <a:pt x="8768" y="630"/>
                  </a:moveTo>
                  <a:lnTo>
                    <a:pt x="9385" y="630"/>
                  </a:lnTo>
                  <a:lnTo>
                    <a:pt x="9385" y="4079"/>
                  </a:lnTo>
                  <a:lnTo>
                    <a:pt x="6569" y="228"/>
                  </a:lnTo>
                  <a:lnTo>
                    <a:pt x="5164" y="228"/>
                  </a:lnTo>
                  <a:lnTo>
                    <a:pt x="5164" y="630"/>
                  </a:lnTo>
                  <a:lnTo>
                    <a:pt x="5744" y="630"/>
                  </a:lnTo>
                  <a:lnTo>
                    <a:pt x="5937" y="903"/>
                  </a:lnTo>
                  <a:lnTo>
                    <a:pt x="5937" y="5261"/>
                  </a:lnTo>
                  <a:lnTo>
                    <a:pt x="5323" y="5261"/>
                  </a:lnTo>
                  <a:lnTo>
                    <a:pt x="5323" y="5667"/>
                  </a:lnTo>
                  <a:lnTo>
                    <a:pt x="7060" y="5667"/>
                  </a:lnTo>
                  <a:lnTo>
                    <a:pt x="7060" y="5261"/>
                  </a:lnTo>
                  <a:lnTo>
                    <a:pt x="6448" y="5261"/>
                  </a:lnTo>
                  <a:lnTo>
                    <a:pt x="6448" y="1596"/>
                  </a:lnTo>
                  <a:lnTo>
                    <a:pt x="9471" y="5757"/>
                  </a:lnTo>
                  <a:lnTo>
                    <a:pt x="9893" y="5757"/>
                  </a:lnTo>
                  <a:lnTo>
                    <a:pt x="9893" y="630"/>
                  </a:lnTo>
                  <a:lnTo>
                    <a:pt x="10500" y="630"/>
                  </a:lnTo>
                  <a:lnTo>
                    <a:pt x="10500" y="228"/>
                  </a:lnTo>
                  <a:lnTo>
                    <a:pt x="8768" y="228"/>
                  </a:lnTo>
                  <a:lnTo>
                    <a:pt x="8768" y="630"/>
                  </a:lnTo>
                  <a:close/>
                </a:path>
              </a:pathLst>
            </a:custGeom>
            <a:solidFill>
              <a:srgbClr val="4B4B4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gray">
            <a:xfrm>
              <a:off x="482600" y="558801"/>
              <a:ext cx="333375" cy="169863"/>
            </a:xfrm>
            <a:custGeom>
              <a:avLst/>
              <a:gdLst/>
              <a:ahLst/>
              <a:cxnLst>
                <a:cxn ang="0">
                  <a:pos x="10208" y="2604"/>
                </a:cxn>
                <a:cxn ang="0">
                  <a:pos x="3549" y="0"/>
                </a:cxn>
                <a:cxn ang="0">
                  <a:pos x="0" y="2604"/>
                </a:cxn>
                <a:cxn ang="0">
                  <a:pos x="3549" y="5207"/>
                </a:cxn>
                <a:cxn ang="0">
                  <a:pos x="10208" y="2604"/>
                </a:cxn>
              </a:cxnLst>
              <a:rect l="0" t="0" r="r" b="b"/>
              <a:pathLst>
                <a:path w="10208" h="5207">
                  <a:moveTo>
                    <a:pt x="10208" y="2604"/>
                  </a:moveTo>
                  <a:lnTo>
                    <a:pt x="3549" y="0"/>
                  </a:lnTo>
                  <a:cubicBezTo>
                    <a:pt x="2119" y="783"/>
                    <a:pt x="948" y="1689"/>
                    <a:pt x="0" y="2604"/>
                  </a:cubicBezTo>
                  <a:cubicBezTo>
                    <a:pt x="948" y="3516"/>
                    <a:pt x="2119" y="4422"/>
                    <a:pt x="3549" y="5207"/>
                  </a:cubicBezTo>
                  <a:lnTo>
                    <a:pt x="10208" y="2604"/>
                  </a:lnTo>
                  <a:close/>
                </a:path>
              </a:pathLst>
            </a:custGeom>
            <a:solidFill>
              <a:srgbClr val="B286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gray">
            <a:xfrm>
              <a:off x="363538" y="466726"/>
              <a:ext cx="220663" cy="155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18" y="4760"/>
                </a:cxn>
                <a:cxn ang="0">
                  <a:pos x="6750" y="2638"/>
                </a:cxn>
                <a:cxn ang="0">
                  <a:pos x="0" y="0"/>
                </a:cxn>
              </a:cxnLst>
              <a:rect l="0" t="0" r="r" b="b"/>
              <a:pathLst>
                <a:path w="6750" h="4760">
                  <a:moveTo>
                    <a:pt x="0" y="0"/>
                  </a:moveTo>
                  <a:cubicBezTo>
                    <a:pt x="0" y="0"/>
                    <a:pt x="705" y="2292"/>
                    <a:pt x="3018" y="4760"/>
                  </a:cubicBezTo>
                  <a:cubicBezTo>
                    <a:pt x="4044" y="3972"/>
                    <a:pt x="5281" y="3254"/>
                    <a:pt x="6750" y="2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A9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gray">
            <a:xfrm>
              <a:off x="363538" y="665163"/>
              <a:ext cx="220663" cy="155575"/>
            </a:xfrm>
            <a:custGeom>
              <a:avLst/>
              <a:gdLst/>
              <a:ahLst/>
              <a:cxnLst>
                <a:cxn ang="0">
                  <a:pos x="0" y="4760"/>
                </a:cxn>
                <a:cxn ang="0">
                  <a:pos x="3018" y="0"/>
                </a:cxn>
                <a:cxn ang="0">
                  <a:pos x="6750" y="2122"/>
                </a:cxn>
                <a:cxn ang="0">
                  <a:pos x="0" y="4760"/>
                </a:cxn>
              </a:cxnLst>
              <a:rect l="0" t="0" r="r" b="b"/>
              <a:pathLst>
                <a:path w="6750" h="4760">
                  <a:moveTo>
                    <a:pt x="0" y="4760"/>
                  </a:moveTo>
                  <a:cubicBezTo>
                    <a:pt x="0" y="4760"/>
                    <a:pt x="705" y="2469"/>
                    <a:pt x="3018" y="0"/>
                  </a:cubicBezTo>
                  <a:cubicBezTo>
                    <a:pt x="4044" y="789"/>
                    <a:pt x="5281" y="1505"/>
                    <a:pt x="6750" y="2122"/>
                  </a:cubicBezTo>
                  <a:lnTo>
                    <a:pt x="0" y="4760"/>
                  </a:lnTo>
                  <a:close/>
                </a:path>
              </a:pathLst>
            </a:custGeom>
            <a:solidFill>
              <a:srgbClr val="A799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554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 anchor="t"/>
          <a:lstStyle>
            <a:lvl1pPr>
              <a:lnSpc>
                <a:spcPct val="100000"/>
              </a:lnSpc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3214" y="1143000"/>
            <a:ext cx="1157519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2000" b="1" dirty="0">
                <a:solidFill>
                  <a:schemeClr val="accent1"/>
                </a:solidFill>
              </a:defRPr>
            </a:lvl1pPr>
          </a:lstStyle>
          <a:p>
            <a:pPr marL="0" lv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4"/>
            <a:ext cx="11575198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1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67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873624" y="973990"/>
            <a:ext cx="1218883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4721" y="458788"/>
            <a:ext cx="11579384" cy="455612"/>
          </a:xfrm>
        </p:spPr>
        <p:txBody>
          <a:bodyPr anchor="t"/>
          <a:lstStyle>
            <a:lvl1pPr>
              <a:lnSpc>
                <a:spcPct val="100000"/>
              </a:lnSpc>
              <a:defRPr b="1" i="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Add Disclosure Headline Arial Bold 24pt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4721" y="1143000"/>
            <a:ext cx="11579384" cy="5202324"/>
          </a:xfr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add disclosure copy Arial 12pt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25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nym_invested_4cp_pos GOL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5181600"/>
            <a:ext cx="5658089" cy="13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_Title for Pane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56"/>
          <a:stretch/>
        </p:blipFill>
        <p:spPr>
          <a:xfrm>
            <a:off x="0" y="0"/>
            <a:ext cx="12188825" cy="1504942"/>
          </a:xfrm>
          <a:prstGeom prst="rect">
            <a:avLst/>
          </a:prstGeom>
        </p:spPr>
      </p:pic>
      <p:sp>
        <p:nvSpPr>
          <p:cNvPr id="6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4721" y="1752601"/>
            <a:ext cx="11579384" cy="815543"/>
          </a:xfrm>
        </p:spPr>
        <p:txBody>
          <a:bodyPr anchor="b">
            <a:normAutofit/>
          </a:bodyPr>
          <a:lstStyle>
            <a:lvl1pPr>
              <a:defRPr sz="2800" cap="none" baseline="0" smtClean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Panel Title Slide to Be Used With Either Title Slide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4721" y="2727080"/>
            <a:ext cx="11579384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 i="0" cap="none" baseline="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1459222"/>
            <a:ext cx="12188825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720" y="3810000"/>
            <a:ext cx="2539339" cy="228600"/>
          </a:xfrm>
        </p:spPr>
        <p:txBody>
          <a:bodyPr/>
          <a:lstStyle>
            <a:lvl1pPr marL="0" indent="0">
              <a:buNone/>
              <a:defRPr sz="1000">
                <a:solidFill>
                  <a:srgbClr val="A29060"/>
                </a:solidFill>
              </a:defRPr>
            </a:lvl1pPr>
          </a:lstStyle>
          <a:p>
            <a:pPr lvl="0"/>
            <a:r>
              <a:rPr lang="en-US" dirty="0" smtClean="0"/>
              <a:t>MODERATOR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721" y="4011887"/>
            <a:ext cx="2805221" cy="228600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000000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04721" y="4273051"/>
            <a:ext cx="2805221" cy="228600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04721" y="4501651"/>
            <a:ext cx="2805221" cy="222250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50353" y="4012386"/>
            <a:ext cx="2805221" cy="228600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000000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250353" y="4273550"/>
            <a:ext cx="2805221" cy="228600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250353" y="4502150"/>
            <a:ext cx="2805221" cy="222250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5986" y="4011887"/>
            <a:ext cx="2805221" cy="228600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000000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95986" y="4273051"/>
            <a:ext cx="2805221" cy="228600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195986" y="4501651"/>
            <a:ext cx="2805221" cy="222250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169232" y="4012386"/>
            <a:ext cx="2805221" cy="228600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000000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169232" y="4273550"/>
            <a:ext cx="2805221" cy="228600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9169232" y="4502150"/>
            <a:ext cx="2805221" cy="222250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 bwMode="gray">
          <a:xfrm>
            <a:off x="609600" y="458788"/>
            <a:ext cx="1647264" cy="562411"/>
            <a:chOff x="363538" y="466726"/>
            <a:chExt cx="1831975" cy="625475"/>
          </a:xfrm>
        </p:grpSpPr>
        <p:sp>
          <p:nvSpPr>
            <p:cNvPr id="25" name="Freeform 7"/>
            <p:cNvSpPr>
              <a:spLocks noEditPoints="1"/>
            </p:cNvSpPr>
            <p:nvPr userDrawn="1"/>
          </p:nvSpPr>
          <p:spPr bwMode="gray">
            <a:xfrm>
              <a:off x="482600" y="901701"/>
              <a:ext cx="1712913" cy="190500"/>
            </a:xfrm>
            <a:custGeom>
              <a:avLst/>
              <a:gdLst/>
              <a:ahLst/>
              <a:cxnLst>
                <a:cxn ang="0">
                  <a:pos x="28318" y="3136"/>
                </a:cxn>
                <a:cxn ang="0">
                  <a:pos x="30217" y="3756"/>
                </a:cxn>
                <a:cxn ang="0">
                  <a:pos x="29740" y="2668"/>
                </a:cxn>
                <a:cxn ang="0">
                  <a:pos x="30128" y="703"/>
                </a:cxn>
                <a:cxn ang="0">
                  <a:pos x="30597" y="0"/>
                </a:cxn>
                <a:cxn ang="0">
                  <a:pos x="26804" y="228"/>
                </a:cxn>
                <a:cxn ang="0">
                  <a:pos x="27408" y="5260"/>
                </a:cxn>
                <a:cxn ang="0">
                  <a:pos x="30678" y="5667"/>
                </a:cxn>
                <a:cxn ang="0">
                  <a:pos x="30202" y="5199"/>
                </a:cxn>
                <a:cxn ang="0">
                  <a:pos x="51313" y="630"/>
                </a:cxn>
                <a:cxn ang="0">
                  <a:pos x="47090" y="228"/>
                </a:cxn>
                <a:cxn ang="0">
                  <a:pos x="47867" y="903"/>
                </a:cxn>
                <a:cxn ang="0">
                  <a:pos x="47254" y="5667"/>
                </a:cxn>
                <a:cxn ang="0">
                  <a:pos x="48376" y="5260"/>
                </a:cxn>
                <a:cxn ang="0">
                  <a:pos x="51823" y="5757"/>
                </a:cxn>
                <a:cxn ang="0">
                  <a:pos x="52429" y="228"/>
                </a:cxn>
                <a:cxn ang="0">
                  <a:pos x="40985" y="2955"/>
                </a:cxn>
                <a:cxn ang="0">
                  <a:pos x="43694" y="130"/>
                </a:cxn>
                <a:cxn ang="0">
                  <a:pos x="43703" y="656"/>
                </a:cxn>
                <a:cxn ang="0">
                  <a:pos x="22403" y="4138"/>
                </a:cxn>
                <a:cxn ang="0">
                  <a:pos x="19053" y="630"/>
                </a:cxn>
                <a:cxn ang="0">
                  <a:pos x="19053" y="5260"/>
                </a:cxn>
                <a:cxn ang="0">
                  <a:pos x="20790" y="5260"/>
                </a:cxn>
                <a:cxn ang="0">
                  <a:pos x="22205" y="5821"/>
                </a:cxn>
                <a:cxn ang="0">
                  <a:pos x="23526" y="5260"/>
                </a:cxn>
                <a:cxn ang="0">
                  <a:pos x="25647" y="5260"/>
                </a:cxn>
                <a:cxn ang="0">
                  <a:pos x="25647" y="630"/>
                </a:cxn>
                <a:cxn ang="0">
                  <a:pos x="22403" y="4138"/>
                </a:cxn>
                <a:cxn ang="0">
                  <a:pos x="33514" y="630"/>
                </a:cxn>
                <a:cxn ang="0">
                  <a:pos x="31997" y="228"/>
                </a:cxn>
                <a:cxn ang="0">
                  <a:pos x="32604" y="5260"/>
                </a:cxn>
                <a:cxn ang="0">
                  <a:pos x="35780" y="5667"/>
                </a:cxn>
                <a:cxn ang="0">
                  <a:pos x="35303" y="5199"/>
                </a:cxn>
                <a:cxn ang="0">
                  <a:pos x="38171" y="630"/>
                </a:cxn>
                <a:cxn ang="0">
                  <a:pos x="36654" y="228"/>
                </a:cxn>
                <a:cxn ang="0">
                  <a:pos x="37263" y="5260"/>
                </a:cxn>
                <a:cxn ang="0">
                  <a:pos x="40438" y="5667"/>
                </a:cxn>
                <a:cxn ang="0">
                  <a:pos x="39964" y="5199"/>
                </a:cxn>
                <a:cxn ang="0">
                  <a:pos x="13736" y="2558"/>
                </a:cxn>
                <a:cxn ang="0">
                  <a:pos x="13111" y="228"/>
                </a:cxn>
                <a:cxn ang="0">
                  <a:pos x="11404" y="630"/>
                </a:cxn>
                <a:cxn ang="0">
                  <a:pos x="12453" y="5260"/>
                </a:cxn>
                <a:cxn ang="0">
                  <a:pos x="14574" y="5260"/>
                </a:cxn>
                <a:cxn ang="0">
                  <a:pos x="15489" y="630"/>
                </a:cxn>
                <a:cxn ang="0">
                  <a:pos x="14209" y="228"/>
                </a:cxn>
                <a:cxn ang="0">
                  <a:pos x="4078" y="1603"/>
                </a:cxn>
                <a:cxn ang="0">
                  <a:pos x="0" y="630"/>
                </a:cxn>
                <a:cxn ang="0">
                  <a:pos x="0" y="5260"/>
                </a:cxn>
                <a:cxn ang="0">
                  <a:pos x="4337" y="4224"/>
                </a:cxn>
                <a:cxn ang="0">
                  <a:pos x="2182" y="703"/>
                </a:cxn>
                <a:cxn ang="0">
                  <a:pos x="1516" y="2611"/>
                </a:cxn>
                <a:cxn ang="0">
                  <a:pos x="1516" y="5199"/>
                </a:cxn>
                <a:cxn ang="0">
                  <a:pos x="3406" y="4182"/>
                </a:cxn>
                <a:cxn ang="0">
                  <a:pos x="9385" y="630"/>
                </a:cxn>
                <a:cxn ang="0">
                  <a:pos x="5164" y="228"/>
                </a:cxn>
                <a:cxn ang="0">
                  <a:pos x="5937" y="903"/>
                </a:cxn>
                <a:cxn ang="0">
                  <a:pos x="5323" y="5667"/>
                </a:cxn>
                <a:cxn ang="0">
                  <a:pos x="6448" y="5261"/>
                </a:cxn>
                <a:cxn ang="0">
                  <a:pos x="9893" y="5757"/>
                </a:cxn>
                <a:cxn ang="0">
                  <a:pos x="10500" y="228"/>
                </a:cxn>
              </a:cxnLst>
              <a:rect l="0" t="0" r="r" b="b"/>
              <a:pathLst>
                <a:path w="52429" h="5821">
                  <a:moveTo>
                    <a:pt x="30202" y="5199"/>
                  </a:moveTo>
                  <a:lnTo>
                    <a:pt x="28318" y="5199"/>
                  </a:lnTo>
                  <a:lnTo>
                    <a:pt x="28318" y="3136"/>
                  </a:lnTo>
                  <a:lnTo>
                    <a:pt x="29740" y="3136"/>
                  </a:lnTo>
                  <a:lnTo>
                    <a:pt x="29740" y="3756"/>
                  </a:lnTo>
                  <a:lnTo>
                    <a:pt x="30217" y="3756"/>
                  </a:lnTo>
                  <a:lnTo>
                    <a:pt x="30217" y="2057"/>
                  </a:lnTo>
                  <a:lnTo>
                    <a:pt x="29740" y="2057"/>
                  </a:lnTo>
                  <a:lnTo>
                    <a:pt x="29740" y="2668"/>
                  </a:lnTo>
                  <a:lnTo>
                    <a:pt x="28318" y="2668"/>
                  </a:lnTo>
                  <a:lnTo>
                    <a:pt x="28318" y="703"/>
                  </a:lnTo>
                  <a:lnTo>
                    <a:pt x="30128" y="703"/>
                  </a:lnTo>
                  <a:lnTo>
                    <a:pt x="30128" y="1392"/>
                  </a:lnTo>
                  <a:lnTo>
                    <a:pt x="30597" y="1392"/>
                  </a:lnTo>
                  <a:lnTo>
                    <a:pt x="30597" y="0"/>
                  </a:lnTo>
                  <a:lnTo>
                    <a:pt x="30120" y="0"/>
                  </a:lnTo>
                  <a:lnTo>
                    <a:pt x="30120" y="228"/>
                  </a:lnTo>
                  <a:lnTo>
                    <a:pt x="26804" y="228"/>
                  </a:lnTo>
                  <a:lnTo>
                    <a:pt x="26804" y="630"/>
                  </a:lnTo>
                  <a:lnTo>
                    <a:pt x="27408" y="630"/>
                  </a:lnTo>
                  <a:lnTo>
                    <a:pt x="27408" y="5260"/>
                  </a:lnTo>
                  <a:lnTo>
                    <a:pt x="26804" y="5260"/>
                  </a:lnTo>
                  <a:lnTo>
                    <a:pt x="26804" y="5667"/>
                  </a:lnTo>
                  <a:lnTo>
                    <a:pt x="30678" y="5667"/>
                  </a:lnTo>
                  <a:lnTo>
                    <a:pt x="30678" y="4486"/>
                  </a:lnTo>
                  <a:lnTo>
                    <a:pt x="30202" y="4486"/>
                  </a:lnTo>
                  <a:lnTo>
                    <a:pt x="30202" y="5199"/>
                  </a:lnTo>
                  <a:close/>
                  <a:moveTo>
                    <a:pt x="50699" y="228"/>
                  </a:moveTo>
                  <a:lnTo>
                    <a:pt x="50699" y="630"/>
                  </a:lnTo>
                  <a:lnTo>
                    <a:pt x="51313" y="630"/>
                  </a:lnTo>
                  <a:lnTo>
                    <a:pt x="51313" y="4079"/>
                  </a:lnTo>
                  <a:lnTo>
                    <a:pt x="48500" y="228"/>
                  </a:lnTo>
                  <a:lnTo>
                    <a:pt x="47090" y="228"/>
                  </a:lnTo>
                  <a:lnTo>
                    <a:pt x="47090" y="630"/>
                  </a:lnTo>
                  <a:lnTo>
                    <a:pt x="47673" y="630"/>
                  </a:lnTo>
                  <a:lnTo>
                    <a:pt x="47867" y="903"/>
                  </a:lnTo>
                  <a:lnTo>
                    <a:pt x="47867" y="5260"/>
                  </a:lnTo>
                  <a:lnTo>
                    <a:pt x="47254" y="5260"/>
                  </a:lnTo>
                  <a:lnTo>
                    <a:pt x="47254" y="5667"/>
                  </a:lnTo>
                  <a:lnTo>
                    <a:pt x="48991" y="5667"/>
                  </a:lnTo>
                  <a:lnTo>
                    <a:pt x="48991" y="5260"/>
                  </a:lnTo>
                  <a:lnTo>
                    <a:pt x="48376" y="5260"/>
                  </a:lnTo>
                  <a:lnTo>
                    <a:pt x="48376" y="1596"/>
                  </a:lnTo>
                  <a:lnTo>
                    <a:pt x="51399" y="5757"/>
                  </a:lnTo>
                  <a:lnTo>
                    <a:pt x="51823" y="5757"/>
                  </a:lnTo>
                  <a:lnTo>
                    <a:pt x="51823" y="630"/>
                  </a:lnTo>
                  <a:lnTo>
                    <a:pt x="52429" y="630"/>
                  </a:lnTo>
                  <a:lnTo>
                    <a:pt x="52429" y="228"/>
                  </a:lnTo>
                  <a:lnTo>
                    <a:pt x="50699" y="228"/>
                  </a:lnTo>
                  <a:close/>
                  <a:moveTo>
                    <a:pt x="43694" y="130"/>
                  </a:moveTo>
                  <a:cubicBezTo>
                    <a:pt x="42201" y="130"/>
                    <a:pt x="40985" y="1397"/>
                    <a:pt x="40985" y="2955"/>
                  </a:cubicBezTo>
                  <a:cubicBezTo>
                    <a:pt x="40985" y="4508"/>
                    <a:pt x="42201" y="5771"/>
                    <a:pt x="43694" y="5771"/>
                  </a:cubicBezTo>
                  <a:cubicBezTo>
                    <a:pt x="45177" y="5771"/>
                    <a:pt x="46381" y="4504"/>
                    <a:pt x="46381" y="2947"/>
                  </a:cubicBezTo>
                  <a:cubicBezTo>
                    <a:pt x="46381" y="1393"/>
                    <a:pt x="45177" y="130"/>
                    <a:pt x="43694" y="130"/>
                  </a:cubicBezTo>
                  <a:close/>
                  <a:moveTo>
                    <a:pt x="43694" y="5245"/>
                  </a:moveTo>
                  <a:cubicBezTo>
                    <a:pt x="42686" y="5245"/>
                    <a:pt x="41982" y="4299"/>
                    <a:pt x="41982" y="2947"/>
                  </a:cubicBezTo>
                  <a:cubicBezTo>
                    <a:pt x="41982" y="1597"/>
                    <a:pt x="42692" y="656"/>
                    <a:pt x="43703" y="656"/>
                  </a:cubicBezTo>
                  <a:cubicBezTo>
                    <a:pt x="44692" y="656"/>
                    <a:pt x="45384" y="1597"/>
                    <a:pt x="45384" y="2947"/>
                  </a:cubicBezTo>
                  <a:cubicBezTo>
                    <a:pt x="45384" y="4299"/>
                    <a:pt x="44690" y="5245"/>
                    <a:pt x="43694" y="5245"/>
                  </a:cubicBezTo>
                  <a:close/>
                  <a:moveTo>
                    <a:pt x="22403" y="4138"/>
                  </a:moveTo>
                  <a:lnTo>
                    <a:pt x="20571" y="228"/>
                  </a:lnTo>
                  <a:lnTo>
                    <a:pt x="19053" y="228"/>
                  </a:lnTo>
                  <a:lnTo>
                    <a:pt x="19053" y="630"/>
                  </a:lnTo>
                  <a:lnTo>
                    <a:pt x="19666" y="630"/>
                  </a:lnTo>
                  <a:lnTo>
                    <a:pt x="19666" y="5260"/>
                  </a:lnTo>
                  <a:lnTo>
                    <a:pt x="19053" y="5260"/>
                  </a:lnTo>
                  <a:lnTo>
                    <a:pt x="19053" y="5667"/>
                  </a:lnTo>
                  <a:lnTo>
                    <a:pt x="20790" y="5667"/>
                  </a:lnTo>
                  <a:lnTo>
                    <a:pt x="20790" y="5260"/>
                  </a:lnTo>
                  <a:lnTo>
                    <a:pt x="20177" y="5260"/>
                  </a:lnTo>
                  <a:lnTo>
                    <a:pt x="20177" y="1488"/>
                  </a:lnTo>
                  <a:lnTo>
                    <a:pt x="22205" y="5821"/>
                  </a:lnTo>
                  <a:lnTo>
                    <a:pt x="24131" y="1583"/>
                  </a:lnTo>
                  <a:lnTo>
                    <a:pt x="24131" y="5260"/>
                  </a:lnTo>
                  <a:lnTo>
                    <a:pt x="23526" y="5260"/>
                  </a:lnTo>
                  <a:lnTo>
                    <a:pt x="23526" y="5667"/>
                  </a:lnTo>
                  <a:lnTo>
                    <a:pt x="25647" y="5667"/>
                  </a:lnTo>
                  <a:lnTo>
                    <a:pt x="25647" y="5260"/>
                  </a:lnTo>
                  <a:lnTo>
                    <a:pt x="25039" y="5260"/>
                  </a:lnTo>
                  <a:lnTo>
                    <a:pt x="25039" y="630"/>
                  </a:lnTo>
                  <a:lnTo>
                    <a:pt x="25647" y="630"/>
                  </a:lnTo>
                  <a:lnTo>
                    <a:pt x="25647" y="228"/>
                  </a:lnTo>
                  <a:lnTo>
                    <a:pt x="24205" y="228"/>
                  </a:lnTo>
                  <a:lnTo>
                    <a:pt x="22403" y="4138"/>
                  </a:lnTo>
                  <a:close/>
                  <a:moveTo>
                    <a:pt x="35303" y="5199"/>
                  </a:moveTo>
                  <a:lnTo>
                    <a:pt x="33514" y="5199"/>
                  </a:lnTo>
                  <a:lnTo>
                    <a:pt x="33514" y="630"/>
                  </a:lnTo>
                  <a:lnTo>
                    <a:pt x="34122" y="630"/>
                  </a:lnTo>
                  <a:lnTo>
                    <a:pt x="34122" y="228"/>
                  </a:lnTo>
                  <a:lnTo>
                    <a:pt x="31997" y="228"/>
                  </a:lnTo>
                  <a:lnTo>
                    <a:pt x="31997" y="630"/>
                  </a:lnTo>
                  <a:lnTo>
                    <a:pt x="32604" y="630"/>
                  </a:lnTo>
                  <a:lnTo>
                    <a:pt x="32604" y="5260"/>
                  </a:lnTo>
                  <a:lnTo>
                    <a:pt x="31997" y="5260"/>
                  </a:lnTo>
                  <a:lnTo>
                    <a:pt x="31997" y="5667"/>
                  </a:lnTo>
                  <a:lnTo>
                    <a:pt x="35780" y="5667"/>
                  </a:lnTo>
                  <a:lnTo>
                    <a:pt x="35780" y="4486"/>
                  </a:lnTo>
                  <a:lnTo>
                    <a:pt x="35303" y="4486"/>
                  </a:lnTo>
                  <a:lnTo>
                    <a:pt x="35303" y="5199"/>
                  </a:lnTo>
                  <a:close/>
                  <a:moveTo>
                    <a:pt x="39964" y="5199"/>
                  </a:moveTo>
                  <a:lnTo>
                    <a:pt x="38171" y="5199"/>
                  </a:lnTo>
                  <a:lnTo>
                    <a:pt x="38171" y="630"/>
                  </a:lnTo>
                  <a:lnTo>
                    <a:pt x="38776" y="630"/>
                  </a:lnTo>
                  <a:lnTo>
                    <a:pt x="38776" y="228"/>
                  </a:lnTo>
                  <a:lnTo>
                    <a:pt x="36654" y="228"/>
                  </a:lnTo>
                  <a:lnTo>
                    <a:pt x="36654" y="630"/>
                  </a:lnTo>
                  <a:lnTo>
                    <a:pt x="37263" y="630"/>
                  </a:lnTo>
                  <a:lnTo>
                    <a:pt x="37263" y="5260"/>
                  </a:lnTo>
                  <a:lnTo>
                    <a:pt x="36654" y="5260"/>
                  </a:lnTo>
                  <a:lnTo>
                    <a:pt x="36654" y="5667"/>
                  </a:lnTo>
                  <a:lnTo>
                    <a:pt x="40438" y="5667"/>
                  </a:lnTo>
                  <a:lnTo>
                    <a:pt x="40438" y="4486"/>
                  </a:lnTo>
                  <a:lnTo>
                    <a:pt x="39964" y="4486"/>
                  </a:lnTo>
                  <a:lnTo>
                    <a:pt x="39964" y="5199"/>
                  </a:lnTo>
                  <a:close/>
                  <a:moveTo>
                    <a:pt x="14209" y="630"/>
                  </a:moveTo>
                  <a:lnTo>
                    <a:pt x="14905" y="630"/>
                  </a:lnTo>
                  <a:lnTo>
                    <a:pt x="13736" y="2558"/>
                  </a:lnTo>
                  <a:lnTo>
                    <a:pt x="12480" y="630"/>
                  </a:lnTo>
                  <a:lnTo>
                    <a:pt x="13111" y="630"/>
                  </a:lnTo>
                  <a:lnTo>
                    <a:pt x="13111" y="228"/>
                  </a:lnTo>
                  <a:lnTo>
                    <a:pt x="10914" y="228"/>
                  </a:lnTo>
                  <a:lnTo>
                    <a:pt x="10914" y="630"/>
                  </a:lnTo>
                  <a:lnTo>
                    <a:pt x="11404" y="630"/>
                  </a:lnTo>
                  <a:lnTo>
                    <a:pt x="13059" y="3173"/>
                  </a:lnTo>
                  <a:lnTo>
                    <a:pt x="13059" y="5260"/>
                  </a:lnTo>
                  <a:lnTo>
                    <a:pt x="12453" y="5260"/>
                  </a:lnTo>
                  <a:lnTo>
                    <a:pt x="12453" y="5667"/>
                  </a:lnTo>
                  <a:lnTo>
                    <a:pt x="14574" y="5667"/>
                  </a:lnTo>
                  <a:lnTo>
                    <a:pt x="14574" y="5260"/>
                  </a:lnTo>
                  <a:lnTo>
                    <a:pt x="13960" y="5260"/>
                  </a:lnTo>
                  <a:lnTo>
                    <a:pt x="13960" y="3125"/>
                  </a:lnTo>
                  <a:lnTo>
                    <a:pt x="15489" y="630"/>
                  </a:lnTo>
                  <a:lnTo>
                    <a:pt x="15930" y="630"/>
                  </a:lnTo>
                  <a:lnTo>
                    <a:pt x="15930" y="228"/>
                  </a:lnTo>
                  <a:lnTo>
                    <a:pt x="14209" y="228"/>
                  </a:lnTo>
                  <a:lnTo>
                    <a:pt x="14209" y="630"/>
                  </a:lnTo>
                  <a:close/>
                  <a:moveTo>
                    <a:pt x="3080" y="2796"/>
                  </a:moveTo>
                  <a:cubicBezTo>
                    <a:pt x="3596" y="2648"/>
                    <a:pt x="4078" y="2246"/>
                    <a:pt x="4078" y="1603"/>
                  </a:cubicBezTo>
                  <a:cubicBezTo>
                    <a:pt x="4078" y="768"/>
                    <a:pt x="3458" y="228"/>
                    <a:pt x="2496" y="228"/>
                  </a:cubicBezTo>
                  <a:lnTo>
                    <a:pt x="0" y="228"/>
                  </a:lnTo>
                  <a:lnTo>
                    <a:pt x="0" y="630"/>
                  </a:lnTo>
                  <a:lnTo>
                    <a:pt x="605" y="630"/>
                  </a:lnTo>
                  <a:lnTo>
                    <a:pt x="605" y="5260"/>
                  </a:lnTo>
                  <a:lnTo>
                    <a:pt x="0" y="5260"/>
                  </a:lnTo>
                  <a:lnTo>
                    <a:pt x="0" y="5667"/>
                  </a:lnTo>
                  <a:lnTo>
                    <a:pt x="2639" y="5667"/>
                  </a:lnTo>
                  <a:cubicBezTo>
                    <a:pt x="3657" y="5667"/>
                    <a:pt x="4337" y="5087"/>
                    <a:pt x="4337" y="4224"/>
                  </a:cubicBezTo>
                  <a:cubicBezTo>
                    <a:pt x="4337" y="3370"/>
                    <a:pt x="3724" y="2936"/>
                    <a:pt x="3080" y="2796"/>
                  </a:cubicBezTo>
                  <a:close/>
                  <a:moveTo>
                    <a:pt x="1516" y="703"/>
                  </a:moveTo>
                  <a:lnTo>
                    <a:pt x="2182" y="703"/>
                  </a:lnTo>
                  <a:cubicBezTo>
                    <a:pt x="2536" y="703"/>
                    <a:pt x="3129" y="825"/>
                    <a:pt x="3129" y="1635"/>
                  </a:cubicBezTo>
                  <a:cubicBezTo>
                    <a:pt x="3129" y="2308"/>
                    <a:pt x="2631" y="2611"/>
                    <a:pt x="2138" y="2611"/>
                  </a:cubicBezTo>
                  <a:lnTo>
                    <a:pt x="1516" y="2611"/>
                  </a:lnTo>
                  <a:lnTo>
                    <a:pt x="1516" y="703"/>
                  </a:lnTo>
                  <a:close/>
                  <a:moveTo>
                    <a:pt x="2213" y="5199"/>
                  </a:moveTo>
                  <a:lnTo>
                    <a:pt x="1516" y="5199"/>
                  </a:lnTo>
                  <a:lnTo>
                    <a:pt x="1516" y="3081"/>
                  </a:lnTo>
                  <a:lnTo>
                    <a:pt x="2213" y="3081"/>
                  </a:lnTo>
                  <a:cubicBezTo>
                    <a:pt x="2937" y="3081"/>
                    <a:pt x="3406" y="3513"/>
                    <a:pt x="3406" y="4182"/>
                  </a:cubicBezTo>
                  <a:cubicBezTo>
                    <a:pt x="3406" y="4931"/>
                    <a:pt x="2764" y="5199"/>
                    <a:pt x="2213" y="5199"/>
                  </a:cubicBezTo>
                  <a:close/>
                  <a:moveTo>
                    <a:pt x="8768" y="630"/>
                  </a:moveTo>
                  <a:lnTo>
                    <a:pt x="9385" y="630"/>
                  </a:lnTo>
                  <a:lnTo>
                    <a:pt x="9385" y="4079"/>
                  </a:lnTo>
                  <a:lnTo>
                    <a:pt x="6569" y="228"/>
                  </a:lnTo>
                  <a:lnTo>
                    <a:pt x="5164" y="228"/>
                  </a:lnTo>
                  <a:lnTo>
                    <a:pt x="5164" y="630"/>
                  </a:lnTo>
                  <a:lnTo>
                    <a:pt x="5744" y="630"/>
                  </a:lnTo>
                  <a:lnTo>
                    <a:pt x="5937" y="903"/>
                  </a:lnTo>
                  <a:lnTo>
                    <a:pt x="5937" y="5261"/>
                  </a:lnTo>
                  <a:lnTo>
                    <a:pt x="5323" y="5261"/>
                  </a:lnTo>
                  <a:lnTo>
                    <a:pt x="5323" y="5667"/>
                  </a:lnTo>
                  <a:lnTo>
                    <a:pt x="7060" y="5667"/>
                  </a:lnTo>
                  <a:lnTo>
                    <a:pt x="7060" y="5261"/>
                  </a:lnTo>
                  <a:lnTo>
                    <a:pt x="6448" y="5261"/>
                  </a:lnTo>
                  <a:lnTo>
                    <a:pt x="6448" y="1596"/>
                  </a:lnTo>
                  <a:lnTo>
                    <a:pt x="9471" y="5757"/>
                  </a:lnTo>
                  <a:lnTo>
                    <a:pt x="9893" y="5757"/>
                  </a:lnTo>
                  <a:lnTo>
                    <a:pt x="9893" y="630"/>
                  </a:lnTo>
                  <a:lnTo>
                    <a:pt x="10500" y="630"/>
                  </a:lnTo>
                  <a:lnTo>
                    <a:pt x="10500" y="228"/>
                  </a:lnTo>
                  <a:lnTo>
                    <a:pt x="8768" y="228"/>
                  </a:lnTo>
                  <a:lnTo>
                    <a:pt x="8768" y="630"/>
                  </a:lnTo>
                  <a:close/>
                </a:path>
              </a:pathLst>
            </a:custGeom>
            <a:solidFill>
              <a:srgbClr val="4B4B4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gray">
            <a:xfrm>
              <a:off x="482600" y="558801"/>
              <a:ext cx="333375" cy="169863"/>
            </a:xfrm>
            <a:custGeom>
              <a:avLst/>
              <a:gdLst/>
              <a:ahLst/>
              <a:cxnLst>
                <a:cxn ang="0">
                  <a:pos x="10208" y="2604"/>
                </a:cxn>
                <a:cxn ang="0">
                  <a:pos x="3549" y="0"/>
                </a:cxn>
                <a:cxn ang="0">
                  <a:pos x="0" y="2604"/>
                </a:cxn>
                <a:cxn ang="0">
                  <a:pos x="3549" y="5207"/>
                </a:cxn>
                <a:cxn ang="0">
                  <a:pos x="10208" y="2604"/>
                </a:cxn>
              </a:cxnLst>
              <a:rect l="0" t="0" r="r" b="b"/>
              <a:pathLst>
                <a:path w="10208" h="5207">
                  <a:moveTo>
                    <a:pt x="10208" y="2604"/>
                  </a:moveTo>
                  <a:lnTo>
                    <a:pt x="3549" y="0"/>
                  </a:lnTo>
                  <a:cubicBezTo>
                    <a:pt x="2119" y="783"/>
                    <a:pt x="948" y="1689"/>
                    <a:pt x="0" y="2604"/>
                  </a:cubicBezTo>
                  <a:cubicBezTo>
                    <a:pt x="948" y="3516"/>
                    <a:pt x="2119" y="4422"/>
                    <a:pt x="3549" y="5207"/>
                  </a:cubicBezTo>
                  <a:lnTo>
                    <a:pt x="10208" y="2604"/>
                  </a:lnTo>
                  <a:close/>
                </a:path>
              </a:pathLst>
            </a:custGeom>
            <a:solidFill>
              <a:srgbClr val="B286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gray">
            <a:xfrm>
              <a:off x="363538" y="466726"/>
              <a:ext cx="220663" cy="155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18" y="4760"/>
                </a:cxn>
                <a:cxn ang="0">
                  <a:pos x="6750" y="2638"/>
                </a:cxn>
                <a:cxn ang="0">
                  <a:pos x="0" y="0"/>
                </a:cxn>
              </a:cxnLst>
              <a:rect l="0" t="0" r="r" b="b"/>
              <a:pathLst>
                <a:path w="6750" h="4760">
                  <a:moveTo>
                    <a:pt x="0" y="0"/>
                  </a:moveTo>
                  <a:cubicBezTo>
                    <a:pt x="0" y="0"/>
                    <a:pt x="705" y="2292"/>
                    <a:pt x="3018" y="4760"/>
                  </a:cubicBezTo>
                  <a:cubicBezTo>
                    <a:pt x="4044" y="3972"/>
                    <a:pt x="5281" y="3254"/>
                    <a:pt x="6750" y="2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A9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gray">
            <a:xfrm>
              <a:off x="363538" y="665163"/>
              <a:ext cx="220663" cy="155575"/>
            </a:xfrm>
            <a:custGeom>
              <a:avLst/>
              <a:gdLst/>
              <a:ahLst/>
              <a:cxnLst>
                <a:cxn ang="0">
                  <a:pos x="0" y="4760"/>
                </a:cxn>
                <a:cxn ang="0">
                  <a:pos x="3018" y="0"/>
                </a:cxn>
                <a:cxn ang="0">
                  <a:pos x="6750" y="2122"/>
                </a:cxn>
                <a:cxn ang="0">
                  <a:pos x="0" y="4760"/>
                </a:cxn>
              </a:cxnLst>
              <a:rect l="0" t="0" r="r" b="b"/>
              <a:pathLst>
                <a:path w="6750" h="4760">
                  <a:moveTo>
                    <a:pt x="0" y="4760"/>
                  </a:moveTo>
                  <a:cubicBezTo>
                    <a:pt x="0" y="4760"/>
                    <a:pt x="705" y="2469"/>
                    <a:pt x="3018" y="0"/>
                  </a:cubicBezTo>
                  <a:cubicBezTo>
                    <a:pt x="4044" y="789"/>
                    <a:pt x="5281" y="1505"/>
                    <a:pt x="6750" y="2122"/>
                  </a:cubicBezTo>
                  <a:lnTo>
                    <a:pt x="0" y="4760"/>
                  </a:lnTo>
                  <a:close/>
                </a:path>
              </a:pathLst>
            </a:custGeom>
            <a:solidFill>
              <a:srgbClr val="A7997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875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Header Slide Alternat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auto">
          <a:xfrm>
            <a:off x="3448010" y="2194561"/>
            <a:ext cx="8436095" cy="397446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Use this slide for an Agenda or Contents Slide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auto">
          <a:xfrm>
            <a:off x="3140321" y="1143000"/>
            <a:ext cx="8743784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Divider 1 Title Goes Here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492240"/>
            <a:ext cx="12188825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3" name="Rectangle 50"/>
          <p:cNvSpPr>
            <a:spLocks noChangeArrowheads="1"/>
          </p:cNvSpPr>
          <p:nvPr userDrawn="1"/>
        </p:nvSpPr>
        <p:spPr bwMode="auto">
          <a:xfrm>
            <a:off x="911187" y="6572540"/>
            <a:ext cx="8476167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301753" y="6506526"/>
            <a:ext cx="548640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453748" y="6574198"/>
            <a:ext cx="1378323" cy="201845"/>
            <a:chOff x="7546030" y="6858000"/>
            <a:chExt cx="1378323" cy="201845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8"/>
            <a:stretch/>
          </p:blipFill>
          <p:spPr>
            <a:xfrm>
              <a:off x="7772400" y="6895042"/>
              <a:ext cx="1151953" cy="12776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642" r="71681" b="39364"/>
            <a:stretch/>
          </p:blipFill>
          <p:spPr>
            <a:xfrm>
              <a:off x="7546030" y="6858000"/>
              <a:ext cx="228600" cy="201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02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auto">
          <a:xfrm>
            <a:off x="609441" y="2171444"/>
            <a:ext cx="9230764" cy="397446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Subtext goes here Arial 20pt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auto">
          <a:xfrm>
            <a:off x="302605" y="1143000"/>
            <a:ext cx="9844436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Optional Divider 2 Title Goes Here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492240"/>
            <a:ext cx="12188825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6" name="Rectangle 50"/>
          <p:cNvSpPr>
            <a:spLocks noChangeArrowheads="1"/>
          </p:cNvSpPr>
          <p:nvPr userDrawn="1"/>
        </p:nvSpPr>
        <p:spPr bwMode="auto">
          <a:xfrm>
            <a:off x="911187" y="6572540"/>
            <a:ext cx="8476167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301753" y="6506526"/>
            <a:ext cx="548640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453748" y="6574198"/>
            <a:ext cx="1378323" cy="201845"/>
            <a:chOff x="7546030" y="6858000"/>
            <a:chExt cx="1378323" cy="201845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8"/>
            <a:stretch/>
          </p:blipFill>
          <p:spPr>
            <a:xfrm>
              <a:off x="7772400" y="6895042"/>
              <a:ext cx="1151953" cy="1277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642" r="71681" b="39364"/>
            <a:stretch/>
          </p:blipFill>
          <p:spPr>
            <a:xfrm>
              <a:off x="7546030" y="6858000"/>
              <a:ext cx="228600" cy="201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6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20456" cy="6853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320456" y="0"/>
            <a:ext cx="121888" cy="6853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auto">
          <a:xfrm>
            <a:off x="2136014" y="2194561"/>
            <a:ext cx="9748091" cy="397446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Subtext goes here Arial 20pt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auto">
          <a:xfrm>
            <a:off x="1828324" y="1143000"/>
            <a:ext cx="10055781" cy="457200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Optional Divider 3 Title Goes Here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492240"/>
            <a:ext cx="12188825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6" name="Rectangle 50"/>
          <p:cNvSpPr>
            <a:spLocks noChangeArrowheads="1"/>
          </p:cNvSpPr>
          <p:nvPr userDrawn="1"/>
        </p:nvSpPr>
        <p:spPr bwMode="auto">
          <a:xfrm>
            <a:off x="911187" y="6572540"/>
            <a:ext cx="8476167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301753" y="6506526"/>
            <a:ext cx="548640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453748" y="6574198"/>
            <a:ext cx="1378323" cy="201845"/>
            <a:chOff x="7546030" y="6858000"/>
            <a:chExt cx="1378323" cy="201845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8"/>
            <a:stretch/>
          </p:blipFill>
          <p:spPr>
            <a:xfrm>
              <a:off x="7772400" y="6895042"/>
              <a:ext cx="1151953" cy="12776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642" r="71681" b="39364"/>
            <a:stretch/>
          </p:blipFill>
          <p:spPr>
            <a:xfrm>
              <a:off x="7546030" y="6858000"/>
              <a:ext cx="228600" cy="201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504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Header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09724" y="1141043"/>
            <a:ext cx="10360715" cy="45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911186" y="1904999"/>
            <a:ext cx="10360715" cy="42640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492240"/>
            <a:ext cx="12188825" cy="365760"/>
          </a:xfrm>
          <a:prstGeom prst="rect">
            <a:avLst/>
          </a:prstGeom>
          <a:solidFill>
            <a:srgbClr val="A29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0" name="Rectangle 50"/>
          <p:cNvSpPr>
            <a:spLocks noChangeArrowheads="1"/>
          </p:cNvSpPr>
          <p:nvPr userDrawn="1"/>
        </p:nvSpPr>
        <p:spPr bwMode="auto">
          <a:xfrm>
            <a:off x="911187" y="6572540"/>
            <a:ext cx="8476167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301753" y="6506526"/>
            <a:ext cx="548640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0453748" y="6574198"/>
            <a:ext cx="1378323" cy="201845"/>
            <a:chOff x="7546030" y="6858000"/>
            <a:chExt cx="1378323" cy="201845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8"/>
            <a:stretch/>
          </p:blipFill>
          <p:spPr>
            <a:xfrm>
              <a:off x="7772400" y="6895042"/>
              <a:ext cx="1151953" cy="12776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642" r="71681" b="39364"/>
            <a:stretch/>
          </p:blipFill>
          <p:spPr>
            <a:xfrm>
              <a:off x="7546030" y="6858000"/>
              <a:ext cx="228600" cy="201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337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 anchor="t"/>
          <a:lstStyle>
            <a:lvl1pPr>
              <a:lnSpc>
                <a:spcPct val="100000"/>
              </a:lnSpc>
              <a:defRPr baseline="0"/>
            </a:lvl1pPr>
          </a:lstStyle>
          <a:p>
            <a:r>
              <a:rPr lang="en-US" dirty="0" smtClean="0"/>
              <a:t>Title and Content – Header Initial Caps Arial Bold 24pt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auto"/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This is the first level bullet Arial Regular 18pt; no extra placeholders for subhead or source; copy is sentence style with no periods</a:t>
            </a:r>
          </a:p>
          <a:p>
            <a:pPr lvl="1"/>
            <a:r>
              <a:rPr lang="en-US" dirty="0" smtClean="0"/>
              <a:t>Second level bullet Arial 16pt</a:t>
            </a:r>
          </a:p>
          <a:p>
            <a:pPr lvl="2"/>
            <a:r>
              <a:rPr lang="en-US" dirty="0" smtClean="0"/>
              <a:t>Third level bullet Arial 16pt</a:t>
            </a:r>
          </a:p>
          <a:p>
            <a:pPr lvl="3"/>
            <a:r>
              <a:rPr lang="en-US" dirty="0" smtClean="0"/>
              <a:t>Fourth level bullet Arial 16pt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Subtitle &amp;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2605" y="458788"/>
            <a:ext cx="11576659" cy="424732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auto">
          <a:xfrm>
            <a:off x="303215" y="1600201"/>
            <a:ext cx="11576050" cy="4568825"/>
          </a:xfrm>
        </p:spPr>
        <p:txBody>
          <a:bodyPr/>
          <a:lstStyle>
            <a:lvl1pPr marL="166688" indent="-166688">
              <a:lnSpc>
                <a:spcPct val="100000"/>
              </a:lnSpc>
              <a:buFont typeface="Arial"/>
              <a:buChar char="•"/>
              <a:defRPr sz="18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000000"/>
                </a:solidFill>
              </a:defRPr>
            </a:lvl5pPr>
          </a:lstStyle>
          <a:p>
            <a:r>
              <a:rPr lang="en-US" dirty="0" smtClean="0"/>
              <a:t>Click to edit Master text styles Arial Regular 18pt</a:t>
            </a:r>
          </a:p>
          <a:p>
            <a:pPr lvl="1"/>
            <a:r>
              <a:rPr lang="en-US" dirty="0" smtClean="0"/>
              <a:t>Second level bullet Arial 16pt</a:t>
            </a:r>
          </a:p>
          <a:p>
            <a:pPr lvl="2"/>
            <a:r>
              <a:rPr lang="en-US" dirty="0" smtClean="0"/>
              <a:t>Third level bullet Arial 16pt</a:t>
            </a:r>
          </a:p>
          <a:p>
            <a:pPr lvl="3"/>
            <a:r>
              <a:rPr lang="en-US" dirty="0" smtClean="0"/>
              <a:t>Fourth level bullet Arial 16pt</a:t>
            </a:r>
            <a:endParaRPr 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02606" y="1143000"/>
            <a:ext cx="11576050" cy="369332"/>
          </a:xfrm>
          <a:prstGeom prst="rect">
            <a:avLst/>
          </a:prstGeom>
          <a:noFill/>
        </p:spPr>
        <p:txBody>
          <a:bodyPr wrap="square" tIns="45720" rIns="91440" bIns="45720" rtlCol="0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Subhead Placeholder, Initial Caps Arial Bold 20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03213" y="6169025"/>
            <a:ext cx="11576659" cy="301752"/>
          </a:xfrm>
          <a:prstGeom prst="rect">
            <a:avLst/>
          </a:prstGeom>
        </p:spPr>
        <p:txBody>
          <a:bodyPr wrap="square" lIns="91440" tIns="45720" rIns="91440" bIns="4572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200"/>
              </a:spcBef>
              <a:buNone/>
              <a:defRPr sz="800">
                <a:solidFill>
                  <a:srgbClr val="000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Source placeholder; Arial 8pt. Publication Names are Italicized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8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492240"/>
            <a:ext cx="12188825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6" name="Rectangle 50"/>
          <p:cNvSpPr>
            <a:spLocks noChangeArrowheads="1"/>
          </p:cNvSpPr>
          <p:nvPr userDrawn="1"/>
        </p:nvSpPr>
        <p:spPr bwMode="auto">
          <a:xfrm>
            <a:off x="911187" y="6572540"/>
            <a:ext cx="8476167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301753" y="6506526"/>
            <a:ext cx="548640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301752" y="458788"/>
            <a:ext cx="11576659" cy="4247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Slide Arial Bold 24pt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3214" y="1143001"/>
            <a:ext cx="11576659" cy="502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 Arial Regular 18pt</a:t>
            </a:r>
          </a:p>
          <a:p>
            <a:pPr lvl="1"/>
            <a:r>
              <a:rPr lang="en-US" dirty="0" smtClean="0"/>
              <a:t>Second level bullet Arial 16pt</a:t>
            </a:r>
          </a:p>
          <a:p>
            <a:pPr lvl="2"/>
            <a:r>
              <a:rPr lang="en-US" dirty="0" smtClean="0"/>
              <a:t>Third level bullet Arial 16pt</a:t>
            </a:r>
          </a:p>
          <a:p>
            <a:pPr lvl="3"/>
            <a:r>
              <a:rPr lang="en-US" dirty="0" smtClean="0"/>
              <a:t>Fourth level bullet Arial 16pt</a:t>
            </a:r>
          </a:p>
          <a:p>
            <a:pPr lvl="4"/>
            <a:r>
              <a:rPr lang="en-US" dirty="0" smtClean="0"/>
              <a:t>Fifth level bullet Arial 16pt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453748" y="6574198"/>
            <a:ext cx="1378323" cy="201845"/>
            <a:chOff x="7546030" y="6858000"/>
            <a:chExt cx="1378323" cy="201845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8"/>
            <a:stretch/>
          </p:blipFill>
          <p:spPr>
            <a:xfrm>
              <a:off x="7772400" y="6895042"/>
              <a:ext cx="1151953" cy="1277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642" r="71681" b="39364"/>
            <a:stretch/>
          </p:blipFill>
          <p:spPr>
            <a:xfrm>
              <a:off x="7546030" y="6858000"/>
              <a:ext cx="228600" cy="201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6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95" r:id="rId4"/>
    <p:sldLayoutId id="2147483692" r:id="rId5"/>
    <p:sldLayoutId id="2147483693" r:id="rId6"/>
    <p:sldLayoutId id="2147483689" r:id="rId7"/>
    <p:sldLayoutId id="2147483680" r:id="rId8"/>
    <p:sldLayoutId id="2147483681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3" r:id="rId15"/>
    <p:sldLayoutId id="2147483701" r:id="rId16"/>
    <p:sldLayoutId id="2147483702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90" r:id="rId23"/>
    <p:sldLayoutId id="2147483691" r:id="rId24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166688" indent="-166688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1pPr>
      <a:lvl2pPr marL="396875" indent="-160338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–"/>
        <a:defRPr lang="en-US" sz="1600" kern="120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568325" indent="-1666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&gt;"/>
        <a:defRPr lang="en-US" sz="1600" kern="120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747713" indent="-179388" algn="l" defTabSz="914400" rtl="0" eaLnBrk="1" latinLnBrk="0" hangingPunct="1">
        <a:lnSpc>
          <a:spcPct val="100000"/>
        </a:lnSpc>
        <a:spcBef>
          <a:spcPts val="600"/>
        </a:spcBef>
        <a:buFont typeface="Wingdings" charset="2"/>
        <a:buChar char="§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914400" indent="-166688" algn="l" defTabSz="9144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lang="en-US" sz="1600" kern="120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72.19.20.189:8080/Feedbackform/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SPOONS ‘N’ FORKS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September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9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6213" y="458788"/>
            <a:ext cx="8708186" cy="57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5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6870" y="1500664"/>
            <a:ext cx="11576050" cy="4568825"/>
          </a:xfrm>
        </p:spPr>
        <p:txBody>
          <a:bodyPr/>
          <a:lstStyle/>
          <a:p>
            <a:r>
              <a:rPr lang="en-US" dirty="0" smtClean="0"/>
              <a:t>Alert box is displayed on confirmation of your order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51012" y="2057400"/>
            <a:ext cx="7772400" cy="37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5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Unique ORDER ID is also generated.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612" y="2273473"/>
            <a:ext cx="8001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6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UPDATE  AN ORDER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You will be asked to enter your  ORDER ID.</a:t>
            </a:r>
          </a:p>
          <a:p>
            <a:r>
              <a:rPr lang="en-US" dirty="0" smtClean="0"/>
              <a:t>Then you can update the items and the quantity of that item.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74812" y="904302"/>
            <a:ext cx="8126321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03412" y="883520"/>
            <a:ext cx="8126321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CANCEL  AN 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When you enter your order number and click on delete order </a:t>
            </a:r>
            <a:r>
              <a:rPr lang="en-US" dirty="0" err="1" smtClean="0"/>
              <a:t>button,your</a:t>
            </a:r>
            <a:r>
              <a:rPr lang="en-US" dirty="0" smtClean="0"/>
              <a:t> order is deleted</a:t>
            </a:r>
          </a:p>
          <a:p>
            <a:r>
              <a:rPr lang="en-US" dirty="0" smtClean="0"/>
              <a:t>You will be notified with an Alert box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6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74813" y="609600"/>
            <a:ext cx="8479586" cy="55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5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2413" y="458788"/>
            <a:ext cx="8631986" cy="57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2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VIEW  YOUR 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Entering your ORDER ID and clicking on Get order will display </a:t>
            </a:r>
          </a:p>
          <a:p>
            <a:pPr marL="0" indent="0">
              <a:buNone/>
            </a:pPr>
            <a:r>
              <a:rPr lang="en-US" dirty="0" smtClean="0"/>
              <a:t>1.An Alert box with message “Record Not Found” if there is no such order no        (else)</a:t>
            </a:r>
          </a:p>
          <a:p>
            <a:pPr marL="0" indent="0">
              <a:buNone/>
            </a:pPr>
            <a:r>
              <a:rPr lang="en-US" dirty="0" smtClean="0"/>
              <a:t>2.The details of  the orders with respect to that particular order no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1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Overview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546288"/>
              </p:ext>
            </p:extLst>
          </p:nvPr>
        </p:nvGraphicFramePr>
        <p:xfrm>
          <a:off x="531812" y="1680536"/>
          <a:ext cx="9525000" cy="35010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1250"/>
                <a:gridCol w="2778125"/>
                <a:gridCol w="4365625"/>
              </a:tblGrid>
              <a:tr h="526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Name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Batch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9612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Janaki Ranjani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NXN API 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Database development and maintenance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2615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Madhumathi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NXN API 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9612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Suwetha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smtClean="0">
                          <a:effectLst/>
                        </a:rPr>
                        <a:t>NXN API 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Angular 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js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Front end development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2615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Ashok</a:t>
                      </a:r>
                      <a:endParaRPr lang="en-US" sz="1600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NXN API 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services development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55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93813" y="762000"/>
            <a:ext cx="8860586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9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27212" y="762000"/>
            <a:ext cx="8077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1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click on the screen and select “Open hyperlink”  option to view a working model of the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5">
            <a:hlinkClick r:id="rId2"/>
          </p:cNvPr>
          <p:cNvPicPr>
            <a:picLocks noGrp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903413" y="1752600"/>
            <a:ext cx="8250986" cy="44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1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9600" dirty="0" smtClean="0">
                <a:solidFill>
                  <a:schemeClr val="accent4">
                    <a:lumMod val="75000"/>
                  </a:schemeClr>
                </a:solidFill>
              </a:rPr>
              <a:t>THANK YOU</a:t>
            </a:r>
            <a:endParaRPr lang="en-US" sz="9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7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3"/>
          <p:cNvSpPr txBox="1">
            <a:spLocks/>
          </p:cNvSpPr>
          <p:nvPr/>
        </p:nvSpPr>
        <p:spPr bwMode="auto">
          <a:xfrm>
            <a:off x="2970212" y="2095500"/>
            <a:ext cx="5141123" cy="24003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66688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Char char="•"/>
              <a:def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96875" indent="-1603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–"/>
              <a:defRPr lang="en-US" sz="16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68325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&gt;"/>
              <a:defRPr lang="en-US" sz="16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747713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charset="2"/>
              <a:buChar char="§"/>
              <a:defRPr lang="en-US" sz="1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 lang="en-US" sz="1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/order (POST)</a:t>
            </a:r>
          </a:p>
          <a:p>
            <a:r>
              <a:rPr lang="en-US" sz="1600" dirty="0"/>
              <a:t>/</a:t>
            </a:r>
            <a:r>
              <a:rPr lang="en-US" sz="1600" dirty="0" smtClean="0"/>
              <a:t>order </a:t>
            </a:r>
            <a:r>
              <a:rPr lang="en-US" sz="1600" dirty="0" smtClean="0"/>
              <a:t>(PUT)</a:t>
            </a:r>
          </a:p>
          <a:p>
            <a:r>
              <a:rPr lang="en-US" sz="1600" dirty="0"/>
              <a:t>/</a:t>
            </a:r>
            <a:r>
              <a:rPr lang="en-US" sz="1600" dirty="0" smtClean="0"/>
              <a:t>order/&lt;id&gt; (GET)</a:t>
            </a:r>
          </a:p>
          <a:p>
            <a:r>
              <a:rPr lang="en-US" sz="1600" dirty="0"/>
              <a:t>/</a:t>
            </a:r>
            <a:r>
              <a:rPr lang="en-US" sz="1600" dirty="0" smtClean="0"/>
              <a:t>order/&lt;id&gt; (DELETE)</a:t>
            </a:r>
          </a:p>
        </p:txBody>
      </p:sp>
      <p:sp>
        <p:nvSpPr>
          <p:cNvPr id="31" name="TextBox 18"/>
          <p:cNvSpPr txBox="1"/>
          <p:nvPr/>
        </p:nvSpPr>
        <p:spPr>
          <a:xfrm>
            <a:off x="2970212" y="1371600"/>
            <a:ext cx="5141123" cy="723900"/>
          </a:xfrm>
          <a:prstGeom prst="rect">
            <a:avLst/>
          </a:prstGeom>
          <a:solidFill>
            <a:srgbClr val="7A5F06">
              <a:alpha val="24706"/>
            </a:srgbClr>
          </a:solidFill>
        </p:spPr>
        <p:txBody>
          <a:bodyPr wrap="square" lIns="137160" tIns="54864" rIns="0" bIns="0" rtlCol="0">
            <a:noAutofit/>
          </a:bodyPr>
          <a:lstStyle/>
          <a:p>
            <a:r>
              <a:rPr lang="en-US" sz="1200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REST services  Used</a:t>
            </a:r>
            <a:endParaRPr lang="en-US" sz="12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8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BUTTONS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5 buttons placed on the </a:t>
            </a:r>
            <a:r>
              <a:rPr lang="en-US" dirty="0" err="1"/>
              <a:t>screen.Clicking</a:t>
            </a:r>
            <a:r>
              <a:rPr lang="en-US" dirty="0"/>
              <a:t> on each performs the corresponding task.</a:t>
            </a:r>
          </a:p>
          <a:p>
            <a:pPr marL="0" indent="0">
              <a:buNone/>
            </a:pPr>
            <a:r>
              <a:rPr lang="en-US" dirty="0"/>
              <a:t>1.MENU</a:t>
            </a:r>
          </a:p>
          <a:p>
            <a:pPr marL="0" indent="0">
              <a:buNone/>
            </a:pPr>
            <a:r>
              <a:rPr lang="en-US" dirty="0" smtClean="0"/>
              <a:t>2.PLACE AN ORDER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3.DELETE ORDER</a:t>
            </a:r>
          </a:p>
          <a:p>
            <a:pPr marL="0" indent="0">
              <a:buNone/>
            </a:pPr>
            <a:r>
              <a:rPr lang="en-US" dirty="0" smtClean="0"/>
              <a:t>4.UPDATE ORDER</a:t>
            </a:r>
          </a:p>
          <a:p>
            <a:pPr marL="0" indent="0">
              <a:buNone/>
            </a:pPr>
            <a:r>
              <a:rPr lang="en-US" dirty="0" smtClean="0"/>
              <a:t>5.VIEW YOUR ORDER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2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                CONTENTS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68057173"/>
              </p:ext>
            </p:extLst>
          </p:nvPr>
        </p:nvGraphicFramePr>
        <p:xfrm>
          <a:off x="303213" y="1600200"/>
          <a:ext cx="11576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8025"/>
                <a:gridCol w="57880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       SLIDE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       CONTENTS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Overall view of</a:t>
                      </a:r>
                      <a:r>
                        <a:rPr lang="en-US" baseline="0" dirty="0" smtClean="0"/>
                        <a:t> the project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Menu button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Placing</a:t>
                      </a:r>
                      <a:r>
                        <a:rPr lang="en-US" baseline="0" dirty="0" smtClean="0"/>
                        <a:t> an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update an existing</a:t>
                      </a:r>
                      <a:r>
                        <a:rPr lang="en-US" baseline="0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cancel an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19-21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view</a:t>
                      </a:r>
                      <a:r>
                        <a:rPr lang="en-US" baseline="0" dirty="0" smtClean="0"/>
                        <a:t> the details of the order you placed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Demo o</a:t>
                      </a:r>
                      <a:r>
                        <a:rPr lang="en-US" baseline="0" dirty="0" smtClean="0"/>
                        <a:t>f the project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84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OVERALL 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98613" y="990600"/>
            <a:ext cx="8555786" cy="51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4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600" dirty="0" smtClean="0"/>
              <a:t>This button will display the entire menu list to the customer</a:t>
            </a:r>
          </a:p>
          <a:p>
            <a:r>
              <a:rPr lang="en-US" sz="3600" dirty="0" smtClean="0"/>
              <a:t>The items are displayed along with their corresponding cost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2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98612" y="0"/>
            <a:ext cx="8762999" cy="61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5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PLACE AN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 smtClean="0"/>
              <a:t>This button has 2 text boxes where you can insert the item name and the corresponding quantity.</a:t>
            </a:r>
          </a:p>
          <a:p>
            <a:r>
              <a:rPr lang="en-US" sz="3200" dirty="0" smtClean="0"/>
              <a:t>Once you are done with </a:t>
            </a:r>
            <a:r>
              <a:rPr lang="en-US" sz="3200" dirty="0" err="1" smtClean="0"/>
              <a:t>it,you</a:t>
            </a:r>
            <a:r>
              <a:rPr lang="en-US" sz="3200" dirty="0" smtClean="0"/>
              <a:t> can click on “CONFIRM ORDER”.</a:t>
            </a:r>
          </a:p>
          <a:p>
            <a:r>
              <a:rPr lang="en-US" sz="3200" dirty="0" smtClean="0"/>
              <a:t>When you confirm the </a:t>
            </a:r>
            <a:r>
              <a:rPr lang="en-US" sz="3200" dirty="0" err="1" smtClean="0"/>
              <a:t>order,a</a:t>
            </a:r>
            <a:r>
              <a:rPr lang="en-US" sz="3200" dirty="0" smtClean="0"/>
              <a:t> unique ORDER ID is </a:t>
            </a:r>
            <a:r>
              <a:rPr lang="en-US" sz="3200" dirty="0" err="1" smtClean="0"/>
              <a:t>generated,which</a:t>
            </a:r>
            <a:r>
              <a:rPr lang="en-US" sz="3200" dirty="0" smtClean="0"/>
              <a:t> you can later use for updating or cancelling your order.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4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NYM Light">
  <a:themeElements>
    <a:clrScheme name="Custom 16">
      <a:dk1>
        <a:srgbClr val="4B4B4B"/>
      </a:dk1>
      <a:lt1>
        <a:srgbClr val="FFFFFF"/>
      </a:lt1>
      <a:dk2>
        <a:srgbClr val="4B4B4B"/>
      </a:dk2>
      <a:lt2>
        <a:srgbClr val="000000"/>
      </a:lt2>
      <a:accent1>
        <a:srgbClr val="A29060"/>
      </a:accent1>
      <a:accent2>
        <a:srgbClr val="A7A9AC"/>
      </a:accent2>
      <a:accent3>
        <a:srgbClr val="F4BD0C"/>
      </a:accent3>
      <a:accent4>
        <a:srgbClr val="215AA9"/>
      </a:accent4>
      <a:accent5>
        <a:srgbClr val="24AFE5"/>
      </a:accent5>
      <a:accent6>
        <a:srgbClr val="43B049"/>
      </a:accent6>
      <a:hlink>
        <a:srgbClr val="215AA9"/>
      </a:hlink>
      <a:folHlink>
        <a:srgbClr val="43B04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b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marL="166688" marR="0" indent="-166688" algn="l" defTabSz="914400" rtl="0" eaLnBrk="1" fontAlgn="auto" latinLnBrk="0" hangingPunct="1">
          <a:lnSpc>
            <a:spcPct val="100000"/>
          </a:lnSpc>
          <a:spcBef>
            <a:spcPts val="1200"/>
          </a:spcBef>
          <a:spcAft>
            <a:spcPts val="0"/>
          </a:spcAft>
          <a:buClrTx/>
          <a:buSzTx/>
          <a:buFont typeface="Arial" pitchFamily="34" charset="0"/>
          <a:buChar char="•"/>
          <a:tabLst/>
          <a:defRPr kumimoji="0" sz="18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 PER BNYM PPTX Template</Template>
  <TotalTime>10223</TotalTime>
  <Words>337</Words>
  <Application>Microsoft Office PowerPoint</Application>
  <PresentationFormat>Custom</PresentationFormat>
  <Paragraphs>68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BNYM Light</vt:lpstr>
      <vt:lpstr>SPOONS ‘N’ FORKS </vt:lpstr>
      <vt:lpstr>Team Overview</vt:lpstr>
      <vt:lpstr>PowerPoint Presentation</vt:lpstr>
      <vt:lpstr>     BUTTONS</vt:lpstr>
      <vt:lpstr>                   CONTENTS</vt:lpstr>
      <vt:lpstr>    OVERALL VIEW</vt:lpstr>
      <vt:lpstr>     MENU</vt:lpstr>
      <vt:lpstr>PowerPoint Presentation</vt:lpstr>
      <vt:lpstr>    PLACE AN ORDER</vt:lpstr>
      <vt:lpstr>PowerPoint Presentation</vt:lpstr>
      <vt:lpstr>PowerPoint Presentation</vt:lpstr>
      <vt:lpstr>PowerPoint Presentation</vt:lpstr>
      <vt:lpstr>    UPDATE  AN ORDER </vt:lpstr>
      <vt:lpstr>PowerPoint Presentation</vt:lpstr>
      <vt:lpstr>PowerPoint Presentation</vt:lpstr>
      <vt:lpstr>    CANCEL  AN  ORDER</vt:lpstr>
      <vt:lpstr>PowerPoint Presentation</vt:lpstr>
      <vt:lpstr>PowerPoint Presentation</vt:lpstr>
      <vt:lpstr>    VIEW  YOUR  ORDER</vt:lpstr>
      <vt:lpstr>PowerPoint Presentation</vt:lpstr>
      <vt:lpstr>PowerPoint Presentation</vt:lpstr>
      <vt:lpstr>Right click on the screen and select “Open hyperlink”  option to view a working model of the project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 ARIAL 28PT</dc:title>
  <dc:creator>BNY Mellon</dc:creator>
  <cp:lastModifiedBy>Selvakumar, Suwetha</cp:lastModifiedBy>
  <cp:revision>389</cp:revision>
  <cp:lastPrinted>2014-10-08T15:32:47Z</cp:lastPrinted>
  <dcterms:created xsi:type="dcterms:W3CDTF">2013-10-18T22:47:27Z</dcterms:created>
  <dcterms:modified xsi:type="dcterms:W3CDTF">2016-09-26T07:32:42Z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2</vt:lpwstr>
  </property>
  <property fmtid="{D5CDD505-2E9C-101B-9397-08002B2CF9AE}" pid="3" name="Offisync_ServerID">
    <vt:lpwstr>72491fc9-1c4e-4e67-9d37-28666ba159dc</vt:lpwstr>
  </property>
  <property fmtid="{D5CDD505-2E9C-101B-9397-08002B2CF9AE}" pid="4" name="Offisync_ProviderInitializationData">
    <vt:lpwstr>https://mysourcesocial.bnymellon.net</vt:lpwstr>
  </property>
  <property fmtid="{D5CDD505-2E9C-101B-9397-08002B2CF9AE}" pid="5" name="Offisync_UniqueId">
    <vt:lpwstr>68948</vt:lpwstr>
  </property>
  <property fmtid="{D5CDD505-2E9C-101B-9397-08002B2CF9AE}" pid="6" name="Jive_LatestUserAccountName">
    <vt:lpwstr>XBBL5RD</vt:lpwstr>
  </property>
  <property fmtid="{D5CDD505-2E9C-101B-9397-08002B2CF9AE}" pid="7" name="Jive_VersionGuid">
    <vt:lpwstr>12857848-9ac8-4da5-a2e6-c33d7955894d</vt:lpwstr>
  </property>
</Properties>
</file>